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65" r:id="rId3"/>
    <p:sldId id="258" r:id="rId4"/>
    <p:sldId id="257" r:id="rId5"/>
    <p:sldId id="267" r:id="rId6"/>
    <p:sldId id="260" r:id="rId7"/>
    <p:sldId id="270" r:id="rId8"/>
    <p:sldId id="269" r:id="rId9"/>
    <p:sldId id="274" r:id="rId10"/>
    <p:sldId id="275" r:id="rId11"/>
    <p:sldId id="276" r:id="rId12"/>
    <p:sldId id="271" r:id="rId13"/>
    <p:sldId id="272" r:id="rId14"/>
    <p:sldId id="273" r:id="rId15"/>
    <p:sldId id="262" r:id="rId16"/>
  </p:sldIdLst>
  <p:sldSz cx="18288000" cy="10287000"/>
  <p:notesSz cx="6858000" cy="9144000"/>
  <p:embeddedFontLst>
    <p:embeddedFont>
      <p:font typeface="윤고딕 Bold" panose="020B0600000101010101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  <a:srgbClr val="F0F0F0"/>
    <a:srgbClr val="FAC090"/>
    <a:srgbClr val="8EB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660EDF-5446-449B-8A47-B61612BA24A4}" v="63" dt="2024-06-05T05:53:54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2552" autoAdjust="0"/>
  </p:normalViewPr>
  <p:slideViewPr>
    <p:cSldViewPr>
      <p:cViewPr varScale="1">
        <p:scale>
          <a:sx n="60" d="100"/>
          <a:sy n="60" d="100"/>
        </p:scale>
        <p:origin x="29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윤혁" userId="ff9e19bc-9426-4d78-9f9d-dd6179895ba9" providerId="ADAL" clId="{5662424E-5373-42A8-B74F-0E768C2808CB}"/>
    <pc:docChg chg="undo custSel addSld delSld modSld sldOrd">
      <pc:chgData name="정윤혁" userId="ff9e19bc-9426-4d78-9f9d-dd6179895ba9" providerId="ADAL" clId="{5662424E-5373-42A8-B74F-0E768C2808CB}" dt="2024-05-01T05:14:43.185" v="917" actId="1076"/>
      <pc:docMkLst>
        <pc:docMk/>
      </pc:docMkLst>
      <pc:sldChg chg="addSp delSp modSp mod modNotesTx">
        <pc:chgData name="정윤혁" userId="ff9e19bc-9426-4d78-9f9d-dd6179895ba9" providerId="ADAL" clId="{5662424E-5373-42A8-B74F-0E768C2808CB}" dt="2024-05-01T05:07:09.948" v="756" actId="20577"/>
        <pc:sldMkLst>
          <pc:docMk/>
          <pc:sldMk cId="0" sldId="257"/>
        </pc:sldMkLst>
        <pc:spChg chg="add del mod">
          <ac:chgData name="정윤혁" userId="ff9e19bc-9426-4d78-9f9d-dd6179895ba9" providerId="ADAL" clId="{5662424E-5373-42A8-B74F-0E768C2808CB}" dt="2024-05-01T04:47:53.229" v="245"/>
          <ac:spMkLst>
            <pc:docMk/>
            <pc:sldMk cId="0" sldId="257"/>
            <ac:spMk id="3" creationId="{B94133C7-606D-27B2-5147-574CE30CD506}"/>
          </ac:spMkLst>
        </pc:spChg>
        <pc:spChg chg="del mod">
          <ac:chgData name="정윤혁" userId="ff9e19bc-9426-4d78-9f9d-dd6179895ba9" providerId="ADAL" clId="{5662424E-5373-42A8-B74F-0E768C2808CB}" dt="2024-05-01T04:47:43.439" v="240" actId="478"/>
          <ac:spMkLst>
            <pc:docMk/>
            <pc:sldMk cId="0" sldId="257"/>
            <ac:spMk id="5" creationId="{DC7901F9-62E0-86CD-8694-FC254C6FCBA9}"/>
          </ac:spMkLst>
        </pc:spChg>
        <pc:spChg chg="mod">
          <ac:chgData name="정윤혁" userId="ff9e19bc-9426-4d78-9f9d-dd6179895ba9" providerId="ADAL" clId="{5662424E-5373-42A8-B74F-0E768C2808CB}" dt="2024-05-01T05:05:12.009" v="616" actId="20577"/>
          <ac:spMkLst>
            <pc:docMk/>
            <pc:sldMk cId="0" sldId="257"/>
            <ac:spMk id="6" creationId="{312CBFEE-A229-B3BD-FEE8-FBDD18E611BF}"/>
          </ac:spMkLst>
        </pc:spChg>
        <pc:spChg chg="add mod">
          <ac:chgData name="정윤혁" userId="ff9e19bc-9426-4d78-9f9d-dd6179895ba9" providerId="ADAL" clId="{5662424E-5373-42A8-B74F-0E768C2808CB}" dt="2024-05-01T04:50:36.421" v="404"/>
          <ac:spMkLst>
            <pc:docMk/>
            <pc:sldMk cId="0" sldId="257"/>
            <ac:spMk id="8" creationId="{CDBCF32C-BC0D-768E-3929-0EBFCEB3368F}"/>
          </ac:spMkLst>
        </pc:spChg>
      </pc:sldChg>
      <pc:sldChg chg="addSp delSp modSp mod">
        <pc:chgData name="정윤혁" userId="ff9e19bc-9426-4d78-9f9d-dd6179895ba9" providerId="ADAL" clId="{5662424E-5373-42A8-B74F-0E768C2808CB}" dt="2024-05-01T05:06:57.819" v="755" actId="20577"/>
        <pc:sldMkLst>
          <pc:docMk/>
          <pc:sldMk cId="0" sldId="258"/>
        </pc:sldMkLst>
        <pc:spChg chg="add mod">
          <ac:chgData name="정윤혁" userId="ff9e19bc-9426-4d78-9f9d-dd6179895ba9" providerId="ADAL" clId="{5662424E-5373-42A8-B74F-0E768C2808CB}" dt="2024-05-01T05:06:57.819" v="755" actId="20577"/>
          <ac:spMkLst>
            <pc:docMk/>
            <pc:sldMk cId="0" sldId="258"/>
            <ac:spMk id="3" creationId="{4A7198B1-A849-4CD6-73B2-BD4135881809}"/>
          </ac:spMkLst>
        </pc:spChg>
        <pc:spChg chg="del mod">
          <ac:chgData name="정윤혁" userId="ff9e19bc-9426-4d78-9f9d-dd6179895ba9" providerId="ADAL" clId="{5662424E-5373-42A8-B74F-0E768C2808CB}" dt="2024-05-01T04:47:21.544" v="232" actId="478"/>
          <ac:spMkLst>
            <pc:docMk/>
            <pc:sldMk cId="0" sldId="258"/>
            <ac:spMk id="5" creationId="{00000000-0000-0000-0000-000000000000}"/>
          </ac:spMkLst>
        </pc:spChg>
      </pc:sldChg>
      <pc:sldChg chg="addSp delSp modSp mod">
        <pc:chgData name="정윤혁" userId="ff9e19bc-9426-4d78-9f9d-dd6179895ba9" providerId="ADAL" clId="{5662424E-5373-42A8-B74F-0E768C2808CB}" dt="2024-05-01T05:14:26.054" v="915" actId="1076"/>
        <pc:sldMkLst>
          <pc:docMk/>
          <pc:sldMk cId="0" sldId="260"/>
        </pc:sldMkLst>
        <pc:spChg chg="del mod">
          <ac:chgData name="정윤혁" userId="ff9e19bc-9426-4d78-9f9d-dd6179895ba9" providerId="ADAL" clId="{5662424E-5373-42A8-B74F-0E768C2808CB}" dt="2024-04-17T02:34:30.555" v="43" actId="478"/>
          <ac:spMkLst>
            <pc:docMk/>
            <pc:sldMk cId="0" sldId="260"/>
            <ac:spMk id="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19.864" v="911" actId="1076"/>
          <ac:spMkLst>
            <pc:docMk/>
            <pc:sldMk cId="0" sldId="260"/>
            <ac:spMk id="2" creationId="{B0795165-71A5-176F-9218-8F7AAE5784F6}"/>
          </ac:spMkLst>
        </pc:spChg>
        <pc:spChg chg="del mod">
          <ac:chgData name="정윤혁" userId="ff9e19bc-9426-4d78-9f9d-dd6179895ba9" providerId="ADAL" clId="{5662424E-5373-42A8-B74F-0E768C2808CB}" dt="2024-04-17T02:35:43.999" v="105" actId="478"/>
          <ac:spMkLst>
            <pc:docMk/>
            <pc:sldMk cId="0" sldId="260"/>
            <ac:spMk id="3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3" creationId="{11E40D90-0B3C-3B7D-3863-25EB3AC471AF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4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5" creationId="{00000000-0000-0000-0000-000000000000}"/>
          </ac:spMkLst>
        </pc:spChg>
        <pc:spChg chg="add 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6" creationId="{8EA66D2F-22C1-D3F5-D1C3-84266C4922D3}"/>
          </ac:spMkLst>
        </pc:spChg>
        <pc:spChg chg="del">
          <ac:chgData name="정윤혁" userId="ff9e19bc-9426-4d78-9f9d-dd6179895ba9" providerId="ADAL" clId="{5662424E-5373-42A8-B74F-0E768C2808CB}" dt="2024-04-17T02:34:21.336" v="38" actId="478"/>
          <ac:spMkLst>
            <pc:docMk/>
            <pc:sldMk cId="0" sldId="260"/>
            <ac:spMk id="7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7" creationId="{9BEDF5A0-D1E7-EA6D-5241-1E433F45B9E4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8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4-17T02:35:29.554" v="101" actId="478"/>
          <ac:spMkLst>
            <pc:docMk/>
            <pc:sldMk cId="0" sldId="260"/>
            <ac:spMk id="9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9" creationId="{A1D12AB8-8F0F-09E4-5041-D3F9B8DC247D}"/>
          </ac:spMkLst>
        </pc:spChg>
        <pc:spChg chg="del mod">
          <ac:chgData name="정윤혁" userId="ff9e19bc-9426-4d78-9f9d-dd6179895ba9" providerId="ADAL" clId="{5662424E-5373-42A8-B74F-0E768C2808CB}" dt="2024-04-17T02:34:23.832" v="40" actId="478"/>
          <ac:spMkLst>
            <pc:docMk/>
            <pc:sldMk cId="0" sldId="260"/>
            <ac:spMk id="10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0" creationId="{45303DC5-037B-4FA2-EE66-889A2AC4CB56}"/>
          </ac:spMkLst>
        </pc:spChg>
        <pc:spChg chg="del mod">
          <ac:chgData name="정윤혁" userId="ff9e19bc-9426-4d78-9f9d-dd6179895ba9" providerId="ADAL" clId="{5662424E-5373-42A8-B74F-0E768C2808CB}" dt="2024-05-01T04:48:28.980" v="258" actId="478"/>
          <ac:spMkLst>
            <pc:docMk/>
            <pc:sldMk cId="0" sldId="260"/>
            <ac:spMk id="12" creationId="{00000000-0000-0000-0000-000000000000}"/>
          </ac:spMkLst>
        </pc:spChg>
        <pc:spChg chg="add mod">
          <ac:chgData name="정윤혁" userId="ff9e19bc-9426-4d78-9f9d-dd6179895ba9" providerId="ADAL" clId="{5662424E-5373-42A8-B74F-0E768C2808CB}" dt="2024-05-01T05:14:22.181" v="913"/>
          <ac:spMkLst>
            <pc:docMk/>
            <pc:sldMk cId="0" sldId="260"/>
            <ac:spMk id="18" creationId="{8EA66D2F-22C1-D3F5-D1C3-84266C4922D3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19" creationId="{C52F2174-13A7-C746-B82F-A71A41361208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0" creationId="{D92957D4-B71E-1B7A-9C7E-FEA38AF7030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1" creationId="{3584B219-797E-42D9-5AD4-B9EE499C327A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2" creationId="{A45FBFB1-C890-51AF-1B4C-5EB070F0356C}"/>
          </ac:spMkLst>
        </pc:spChg>
        <pc:spChg chg="add mod">
          <ac:chgData name="정윤혁" userId="ff9e19bc-9426-4d78-9f9d-dd6179895ba9" providerId="ADAL" clId="{5662424E-5373-42A8-B74F-0E768C2808CB}" dt="2024-05-01T05:14:26.054" v="915" actId="1076"/>
          <ac:spMkLst>
            <pc:docMk/>
            <pc:sldMk cId="0" sldId="260"/>
            <ac:spMk id="25" creationId="{8EA66D2F-22C1-D3F5-D1C3-84266C4922D3}"/>
          </ac:spMkLst>
        </pc:sp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1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2.181" v="913"/>
          <ac:picMkLst>
            <pc:docMk/>
            <pc:sldMk cId="0" sldId="260"/>
            <ac:picMk id="13" creationId="{8AB42366-F431-0D6E-ADC9-621DE9247E58}"/>
          </ac:picMkLst>
        </pc:picChg>
        <pc:picChg chg="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4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3" creationId="{9273E18E-2292-5D22-31E9-A41F8C54B7B4}"/>
          </ac:picMkLst>
        </pc:picChg>
        <pc:picChg chg="add mod">
          <ac:chgData name="정윤혁" userId="ff9e19bc-9426-4d78-9f9d-dd6179895ba9" providerId="ADAL" clId="{5662424E-5373-42A8-B74F-0E768C2808CB}" dt="2024-05-01T05:14:26.054" v="915" actId="1076"/>
          <ac:picMkLst>
            <pc:docMk/>
            <pc:sldMk cId="0" sldId="260"/>
            <ac:picMk id="24" creationId="{8AB42366-F431-0D6E-ADC9-621DE9247E58}"/>
          </ac:picMkLst>
        </pc:picChg>
        <pc:picChg chg="add del mod">
          <ac:chgData name="정윤혁" userId="ff9e19bc-9426-4d78-9f9d-dd6179895ba9" providerId="ADAL" clId="{5662424E-5373-42A8-B74F-0E768C2808CB}" dt="2024-05-01T04:48:28.980" v="258" actId="478"/>
          <ac:picMkLst>
            <pc:docMk/>
            <pc:sldMk cId="0" sldId="260"/>
            <ac:picMk id="1026" creationId="{8AB42366-F431-0D6E-ADC9-621DE9247E58}"/>
          </ac:picMkLst>
        </pc:picChg>
      </pc:sldChg>
      <pc:sldChg chg="addSp delSp modSp mod">
        <pc:chgData name="정윤혁" userId="ff9e19bc-9426-4d78-9f9d-dd6179895ba9" providerId="ADAL" clId="{5662424E-5373-42A8-B74F-0E768C2808CB}" dt="2024-05-01T05:14:43.185" v="917" actId="1076"/>
        <pc:sldMkLst>
          <pc:docMk/>
          <pc:sldMk cId="2417894102" sldId="262"/>
        </pc:sldMkLst>
        <pc:spChg chg="add 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6" creationId="{29E7A7C3-A181-ACDD-30E5-53632B0B59FC}"/>
          </ac:spMkLst>
        </pc:spChg>
        <pc:spChg chg="del">
          <ac:chgData name="정윤혁" userId="ff9e19bc-9426-4d78-9f9d-dd6179895ba9" providerId="ADAL" clId="{5662424E-5373-42A8-B74F-0E768C2808CB}" dt="2024-05-01T05:11:19.115" v="873" actId="478"/>
          <ac:spMkLst>
            <pc:docMk/>
            <pc:sldMk cId="2417894102" sldId="262"/>
            <ac:spMk id="10" creationId="{D8A71ED5-EDE1-981D-93A0-BACD8FC9645D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1" creationId="{4E617CFA-8BA3-1C63-11E6-EE0981913D2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2" creationId="{C6E2D9CD-E48E-8345-E710-3614D58C5AB8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4" creationId="{B1B74DAE-E89D-6992-3639-7811F8FF6343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5" creationId="{ED8FDFBD-3D07-99F2-C00A-0B9AC6E6FAF4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6" creationId="{AFE78D6A-9A42-0748-0261-7FDBC1348C1F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7" creationId="{B4266855-2684-9677-F114-836738B8A62A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8" creationId="{F3834E3B-C5BC-8FFF-76F8-64631D1AB915}"/>
          </ac:spMkLst>
        </pc:spChg>
        <pc:spChg chg="mod">
          <ac:chgData name="정윤혁" userId="ff9e19bc-9426-4d78-9f9d-dd6179895ba9" providerId="ADAL" clId="{5662424E-5373-42A8-B74F-0E768C2808CB}" dt="2024-05-01T05:14:39.810" v="916" actId="164"/>
          <ac:spMkLst>
            <pc:docMk/>
            <pc:sldMk cId="2417894102" sldId="262"/>
            <ac:spMk id="29" creationId="{20628FF5-0D59-1B8D-15DA-BB7F4C3D4D94}"/>
          </ac:spMkLst>
        </pc:spChg>
        <pc:grpChg chg="add mod">
          <ac:chgData name="정윤혁" userId="ff9e19bc-9426-4d78-9f9d-dd6179895ba9" providerId="ADAL" clId="{5662424E-5373-42A8-B74F-0E768C2808CB}" dt="2024-05-01T05:14:43.185" v="917" actId="1076"/>
          <ac:grpSpMkLst>
            <pc:docMk/>
            <pc:sldMk cId="2417894102" sldId="262"/>
            <ac:grpSpMk id="7" creationId="{5F13372F-6AE2-182D-9C82-EC42747B2A8F}"/>
          </ac:grpSpMkLst>
        </pc:grpChg>
        <pc:graphicFrameChg chg="mod modGraphic">
          <ac:chgData name="정윤혁" userId="ff9e19bc-9426-4d78-9f9d-dd6179895ba9" providerId="ADAL" clId="{5662424E-5373-42A8-B74F-0E768C2808CB}" dt="2024-05-01T05:14:39.810" v="916" actId="164"/>
          <ac:graphicFrameMkLst>
            <pc:docMk/>
            <pc:sldMk cId="2417894102" sldId="262"/>
            <ac:graphicFrameMk id="5" creationId="{68C90263-332B-4761-6A59-2F8B27CC6A01}"/>
          </ac:graphicFrameMkLst>
        </pc:graphicFrameChg>
      </pc:sldChg>
      <pc:sldChg chg="delSp modSp del mod">
        <pc:chgData name="정윤혁" userId="ff9e19bc-9426-4d78-9f9d-dd6179895ba9" providerId="ADAL" clId="{5662424E-5373-42A8-B74F-0E768C2808CB}" dt="2024-05-01T05:05:07.795" v="595" actId="47"/>
        <pc:sldMkLst>
          <pc:docMk/>
          <pc:sldMk cId="1843919705" sldId="263"/>
        </pc:sldMkLst>
        <pc:spChg chg="mod">
          <ac:chgData name="정윤혁" userId="ff9e19bc-9426-4d78-9f9d-dd6179895ba9" providerId="ADAL" clId="{5662424E-5373-42A8-B74F-0E768C2808CB}" dt="2024-05-01T04:47:29.918" v="237" actId="20577"/>
          <ac:spMkLst>
            <pc:docMk/>
            <pc:sldMk cId="1843919705" sldId="263"/>
            <ac:spMk id="5" creationId="{00000000-0000-0000-0000-000000000000}"/>
          </ac:spMkLst>
        </pc:spChg>
        <pc:spChg chg="del mod">
          <ac:chgData name="정윤혁" userId="ff9e19bc-9426-4d78-9f9d-dd6179895ba9" providerId="ADAL" clId="{5662424E-5373-42A8-B74F-0E768C2808CB}" dt="2024-05-01T04:47:27.169" v="234" actId="478"/>
          <ac:spMkLst>
            <pc:docMk/>
            <pc:sldMk cId="1843919705" sldId="263"/>
            <ac:spMk id="9" creationId="{4D5765B2-E219-F1B6-981F-C97E1FF85393}"/>
          </ac:spMkLst>
        </pc:spChg>
        <pc:spChg chg="del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4" creationId="{6605664E-A5D7-A489-6A57-A5665AEBFB75}"/>
          </ac:spMkLst>
        </pc:spChg>
        <pc:spChg chg="del mod">
          <ac:chgData name="정윤혁" userId="ff9e19bc-9426-4d78-9f9d-dd6179895ba9" providerId="ADAL" clId="{5662424E-5373-42A8-B74F-0E768C2808CB}" dt="2024-05-01T04:46:47.775" v="173" actId="21"/>
          <ac:spMkLst>
            <pc:docMk/>
            <pc:sldMk cId="1843919705" sldId="263"/>
            <ac:spMk id="16" creationId="{1BB34A67-B887-22B7-7C85-FD64D8849A4A}"/>
          </ac:spMkLst>
        </pc:spChg>
      </pc:sldChg>
      <pc:sldChg chg="addSp delSp modSp del mod">
        <pc:chgData name="정윤혁" userId="ff9e19bc-9426-4d78-9f9d-dd6179895ba9" providerId="ADAL" clId="{5662424E-5373-42A8-B74F-0E768C2808CB}" dt="2024-05-01T04:50:44.513" v="408" actId="47"/>
        <pc:sldMkLst>
          <pc:docMk/>
          <pc:sldMk cId="3849105215" sldId="264"/>
        </pc:sldMkLst>
        <pc:spChg chg="add del mod">
          <ac:chgData name="정윤혁" userId="ff9e19bc-9426-4d78-9f9d-dd6179895ba9" providerId="ADAL" clId="{5662424E-5373-42A8-B74F-0E768C2808CB}" dt="2024-05-01T04:50:42.364" v="407"/>
          <ac:spMkLst>
            <pc:docMk/>
            <pc:sldMk cId="3849105215" sldId="264"/>
            <ac:spMk id="3" creationId="{6DCB58E7-2105-82A2-E41A-04CB31CB353A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6" creationId="{86D6333E-5BA3-BD26-78EE-01C57DB42C24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0" creationId="{B2E81102-0994-4376-7FCC-AA411A5AC022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1" creationId="{04053F03-2CA8-579F-70BF-573FCEFC6ED8}"/>
          </ac:spMkLst>
        </pc:spChg>
        <pc:spChg chg="del">
          <ac:chgData name="정윤혁" userId="ff9e19bc-9426-4d78-9f9d-dd6179895ba9" providerId="ADAL" clId="{5662424E-5373-42A8-B74F-0E768C2808CB}" dt="2024-05-01T04:48:25.481" v="257" actId="478"/>
          <ac:spMkLst>
            <pc:docMk/>
            <pc:sldMk cId="3849105215" sldId="264"/>
            <ac:spMk id="13" creationId="{8D75F53D-E01A-8876-4CBA-D66D90CB67AF}"/>
          </ac:spMkLst>
        </pc:spChg>
        <pc:spChg chg="del">
          <ac:chgData name="정윤혁" userId="ff9e19bc-9426-4d78-9f9d-dd6179895ba9" providerId="ADAL" clId="{5662424E-5373-42A8-B74F-0E768C2808CB}" dt="2024-05-01T04:48:09.962" v="251" actId="478"/>
          <ac:spMkLst>
            <pc:docMk/>
            <pc:sldMk cId="3849105215" sldId="264"/>
            <ac:spMk id="18" creationId="{5ABD2314-D0A2-51DF-4A0D-E5D75DCF77B6}"/>
          </ac:spMkLst>
        </pc:spChg>
        <pc:grpChg chg="del">
          <ac:chgData name="정윤혁" userId="ff9e19bc-9426-4d78-9f9d-dd6179895ba9" providerId="ADAL" clId="{5662424E-5373-42A8-B74F-0E768C2808CB}" dt="2024-05-01T04:48:25.481" v="257" actId="478"/>
          <ac:grpSpMkLst>
            <pc:docMk/>
            <pc:sldMk cId="3849105215" sldId="264"/>
            <ac:grpSpMk id="16" creationId="{A6218A17-25C8-5B51-2878-9334038079C3}"/>
          </ac:grpSpMkLst>
        </pc:grp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8" creationId="{7F3DE18F-7ABE-F682-A0DD-CB56699E0FFE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2" creationId="{A14F0B90-7A64-0BFC-ED4B-843980E098BA}"/>
          </ac:picMkLst>
        </pc:picChg>
        <pc:picChg chg="del">
          <ac:chgData name="정윤혁" userId="ff9e19bc-9426-4d78-9f9d-dd6179895ba9" providerId="ADAL" clId="{5662424E-5373-42A8-B74F-0E768C2808CB}" dt="2024-05-01T04:48:25.481" v="257" actId="478"/>
          <ac:picMkLst>
            <pc:docMk/>
            <pc:sldMk cId="3849105215" sldId="264"/>
            <ac:picMk id="1028" creationId="{468E0C8A-3D69-4765-A95A-56CC7C42D898}"/>
          </ac:picMkLst>
        </pc:picChg>
        <pc:inkChg chg="del">
          <ac:chgData name="정윤혁" userId="ff9e19bc-9426-4d78-9f9d-dd6179895ba9" providerId="ADAL" clId="{5662424E-5373-42A8-B74F-0E768C2808CB}" dt="2024-05-01T04:48:25.481" v="257" actId="478"/>
          <ac:inkMkLst>
            <pc:docMk/>
            <pc:sldMk cId="3849105215" sldId="264"/>
            <ac:inkMk id="2" creationId="{D19A85C9-8AAD-B434-89CA-7B5CB4E1F79D}"/>
          </ac:inkMkLst>
        </pc:inkChg>
      </pc:sldChg>
      <pc:sldChg chg="addSp delSp modSp add del mod ord">
        <pc:chgData name="정윤혁" userId="ff9e19bc-9426-4d78-9f9d-dd6179895ba9" providerId="ADAL" clId="{5662424E-5373-42A8-B74F-0E768C2808CB}" dt="2024-05-01T05:07:54.082" v="809" actId="47"/>
        <pc:sldMkLst>
          <pc:docMk/>
          <pc:sldMk cId="1794350873" sldId="266"/>
        </pc:sldMkLst>
        <pc:spChg chg="add mod">
          <ac:chgData name="정윤혁" userId="ff9e19bc-9426-4d78-9f9d-dd6179895ba9" providerId="ADAL" clId="{5662424E-5373-42A8-B74F-0E768C2808CB}" dt="2024-05-01T05:07:46.675" v="808"/>
          <ac:spMkLst>
            <pc:docMk/>
            <pc:sldMk cId="1794350873" sldId="266"/>
            <ac:spMk id="2" creationId="{AD6E88C7-BD2E-B827-E320-A8C00FCF5DF9}"/>
          </ac:spMkLst>
        </pc:spChg>
        <pc:spChg chg="del">
          <ac:chgData name="정윤혁" userId="ff9e19bc-9426-4d78-9f9d-dd6179895ba9" providerId="ADAL" clId="{5662424E-5373-42A8-B74F-0E768C2808CB}" dt="2024-05-01T04:46:54.571" v="177" actId="478"/>
          <ac:spMkLst>
            <pc:docMk/>
            <pc:sldMk cId="1794350873" sldId="266"/>
            <ac:spMk id="5" creationId="{00000000-0000-0000-0000-000000000000}"/>
          </ac:spMkLst>
        </pc:spChg>
        <pc:spChg chg="del">
          <ac:chgData name="정윤혁" userId="ff9e19bc-9426-4d78-9f9d-dd6179895ba9" providerId="ADAL" clId="{5662424E-5373-42A8-B74F-0E768C2808CB}" dt="2024-05-01T04:46:55.717" v="178" actId="478"/>
          <ac:spMkLst>
            <pc:docMk/>
            <pc:sldMk cId="1794350873" sldId="266"/>
            <ac:spMk id="9" creationId="{4D5765B2-E219-F1B6-981F-C97E1FF85393}"/>
          </ac:spMkLst>
        </pc:spChg>
        <pc:spChg chg="del mod">
          <ac:chgData name="정윤혁" userId="ff9e19bc-9426-4d78-9f9d-dd6179895ba9" providerId="ADAL" clId="{5662424E-5373-42A8-B74F-0E768C2808CB}" dt="2024-05-01T04:46:53.328" v="176" actId="478"/>
          <ac:spMkLst>
            <pc:docMk/>
            <pc:sldMk cId="1794350873" sldId="266"/>
            <ac:spMk id="13" creationId="{078A3636-8973-30AD-82EF-DDEB7CF86C53}"/>
          </ac:spMkLst>
        </pc:spChg>
        <pc:spChg chg="add mod">
          <ac:chgData name="정윤혁" userId="ff9e19bc-9426-4d78-9f9d-dd6179895ba9" providerId="ADAL" clId="{5662424E-5373-42A8-B74F-0E768C2808CB}" dt="2024-05-01T04:47:08.021" v="230" actId="1035"/>
          <ac:spMkLst>
            <pc:docMk/>
            <pc:sldMk cId="1794350873" sldId="266"/>
            <ac:spMk id="14" creationId="{6605664E-A5D7-A489-6A57-A5665AEBFB75}"/>
          </ac:spMkLst>
        </pc:spChg>
        <pc:spChg chg="add del mod">
          <ac:chgData name="정윤혁" userId="ff9e19bc-9426-4d78-9f9d-dd6179895ba9" providerId="ADAL" clId="{5662424E-5373-42A8-B74F-0E768C2808CB}" dt="2024-05-01T04:47:14.006" v="231" actId="478"/>
          <ac:spMkLst>
            <pc:docMk/>
            <pc:sldMk cId="1794350873" sldId="266"/>
            <ac:spMk id="16" creationId="{1BB34A67-B887-22B7-7C85-FD64D8849A4A}"/>
          </ac:spMkLst>
        </pc:spChg>
      </pc:sldChg>
      <pc:sldChg chg="addSp delSp modSp add mod ord">
        <pc:chgData name="정윤혁" userId="ff9e19bc-9426-4d78-9f9d-dd6179895ba9" providerId="ADAL" clId="{5662424E-5373-42A8-B74F-0E768C2808CB}" dt="2024-05-01T05:10:49.473" v="869" actId="164"/>
        <pc:sldMkLst>
          <pc:docMk/>
          <pc:sldMk cId="2254176089" sldId="267"/>
        </pc:sldMkLst>
        <pc:spChg chg="del">
          <ac:chgData name="정윤혁" userId="ff9e19bc-9426-4d78-9f9d-dd6179895ba9" providerId="ADAL" clId="{5662424E-5373-42A8-B74F-0E768C2808CB}" dt="2024-05-01T04:53:35.400" v="484" actId="478"/>
          <ac:spMkLst>
            <pc:docMk/>
            <pc:sldMk cId="2254176089" sldId="267"/>
            <ac:spMk id="2" creationId="{B0795165-71A5-176F-9218-8F7AAE5784F6}"/>
          </ac:spMkLst>
        </pc:spChg>
        <pc:spChg chg="add">
          <ac:chgData name="정윤혁" userId="ff9e19bc-9426-4d78-9f9d-dd6179895ba9" providerId="ADAL" clId="{5662424E-5373-42A8-B74F-0E768C2808CB}" dt="2024-05-01T04:53:57.350" v="485"/>
          <ac:spMkLst>
            <pc:docMk/>
            <pc:sldMk cId="2254176089" sldId="267"/>
            <ac:spMk id="3" creationId="{B1F6363D-DB45-8C79-E9EF-5B26F1C64173}"/>
          </ac:spMkLst>
        </pc:spChg>
        <pc:spChg chg="add del mod">
          <ac:chgData name="정윤혁" userId="ff9e19bc-9426-4d78-9f9d-dd6179895ba9" providerId="ADAL" clId="{5662424E-5373-42A8-B74F-0E768C2808CB}" dt="2024-05-01T04:54:12.567" v="492" actId="478"/>
          <ac:spMkLst>
            <pc:docMk/>
            <pc:sldMk cId="2254176089" sldId="267"/>
            <ac:spMk id="4" creationId="{080132DF-03F7-1A73-6404-75F297EC1CE1}"/>
          </ac:spMkLst>
        </pc:spChg>
        <pc:spChg chg="add">
          <ac:chgData name="정윤혁" userId="ff9e19bc-9426-4d78-9f9d-dd6179895ba9" providerId="ADAL" clId="{5662424E-5373-42A8-B74F-0E768C2808CB}" dt="2024-05-01T04:54:16.345" v="493"/>
          <ac:spMkLst>
            <pc:docMk/>
            <pc:sldMk cId="2254176089" sldId="267"/>
            <ac:spMk id="5" creationId="{92C073B0-C517-0E26-C846-2DE4500CA873}"/>
          </ac:spMkLst>
        </pc:spChg>
        <pc:spChg chg="mod">
          <ac:chgData name="정윤혁" userId="ff9e19bc-9426-4d78-9f9d-dd6179895ba9" providerId="ADAL" clId="{5662424E-5373-42A8-B74F-0E768C2808CB}" dt="2024-05-01T05:03:16.715" v="580"/>
          <ac:spMkLst>
            <pc:docMk/>
            <pc:sldMk cId="2254176089" sldId="267"/>
            <ac:spMk id="17" creationId="{ABC6EEE9-F784-64C0-70EA-D0470CF51B80}"/>
          </ac:spMkLst>
        </pc:spChg>
        <pc:grpChg chg="add del mod">
          <ac:chgData name="정윤혁" userId="ff9e19bc-9426-4d78-9f9d-dd6179895ba9" providerId="ADAL" clId="{5662424E-5373-42A8-B74F-0E768C2808CB}" dt="2024-05-01T05:08:32.822" v="810" actId="165"/>
          <ac:grpSpMkLst>
            <pc:docMk/>
            <pc:sldMk cId="2254176089" sldId="267"/>
            <ac:grpSpMk id="7" creationId="{E8788373-1378-548B-5517-071AC4DCB0F8}"/>
          </ac:grpSpMkLst>
        </pc:grpChg>
        <pc:grpChg chg="add mod">
          <ac:chgData name="정윤혁" userId="ff9e19bc-9426-4d78-9f9d-dd6179895ba9" providerId="ADAL" clId="{5662424E-5373-42A8-B74F-0E768C2808CB}" dt="2024-05-01T05:10:49.473" v="869" actId="164"/>
          <ac:grpSpMkLst>
            <pc:docMk/>
            <pc:sldMk cId="2254176089" sldId="267"/>
            <ac:grpSpMk id="18" creationId="{7B326EC7-C1AF-97E7-FD97-3EBC7E256B52}"/>
          </ac:grpSpMkLst>
        </pc:grpChg>
        <pc:picChg chg="add mod">
          <ac:chgData name="정윤혁" userId="ff9e19bc-9426-4d78-9f9d-dd6179895ba9" providerId="ADAL" clId="{5662424E-5373-42A8-B74F-0E768C2808CB}" dt="2024-05-01T04:55:42.946" v="514" actId="1076"/>
          <ac:picMkLst>
            <pc:docMk/>
            <pc:sldMk cId="2254176089" sldId="267"/>
            <ac:picMk id="6" creationId="{58C77BC7-CB83-1F4E-C14B-4C48EBB038C0}"/>
          </ac:picMkLst>
        </pc:picChg>
        <pc:picChg chg="add mod ord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4" creationId="{EA769833-3638-0E0D-C4BE-45CBCF39D367}"/>
          </ac:picMkLst>
        </pc:picChg>
        <pc:picChg chg="add mod">
          <ac:chgData name="정윤혁" userId="ff9e19bc-9426-4d78-9f9d-dd6179895ba9" providerId="ADAL" clId="{5662424E-5373-42A8-B74F-0E768C2808CB}" dt="2024-05-01T05:04:02.761" v="587" actId="1076"/>
          <ac:picMkLst>
            <pc:docMk/>
            <pc:sldMk cId="2254176089" sldId="267"/>
            <ac:picMk id="1032" creationId="{6AB32829-7E5C-E064-8A66-8D219ED5E6D5}"/>
          </ac:picMkLst>
        </pc:picChg>
        <pc:picChg chg="add mod">
          <ac:chgData name="정윤혁" userId="ff9e19bc-9426-4d78-9f9d-dd6179895ba9" providerId="ADAL" clId="{5662424E-5373-42A8-B74F-0E768C2808CB}" dt="2024-05-01T04:58:00.739" v="532" actId="1076"/>
          <ac:picMkLst>
            <pc:docMk/>
            <pc:sldMk cId="2254176089" sldId="267"/>
            <ac:picMk id="1034" creationId="{D0BDC959-8AF7-02BC-8515-D11F0A812338}"/>
          </ac:picMkLst>
        </pc:picChg>
        <pc:picChg chg="add del mod">
          <ac:chgData name="정윤혁" userId="ff9e19bc-9426-4d78-9f9d-dd6179895ba9" providerId="ADAL" clId="{5662424E-5373-42A8-B74F-0E768C2808CB}" dt="2024-05-01T04:59:08.172" v="538" actId="478"/>
          <ac:picMkLst>
            <pc:docMk/>
            <pc:sldMk cId="2254176089" sldId="267"/>
            <ac:picMk id="1036" creationId="{A8A41395-C72E-58B0-7A02-769E23D9991B}"/>
          </ac:picMkLst>
        </pc:picChg>
        <pc:picChg chg="add mod topLvl">
          <ac:chgData name="정윤혁" userId="ff9e19bc-9426-4d78-9f9d-dd6179895ba9" providerId="ADAL" clId="{5662424E-5373-42A8-B74F-0E768C2808CB}" dt="2024-05-01T05:10:49.473" v="869" actId="164"/>
          <ac:picMkLst>
            <pc:docMk/>
            <pc:sldMk cId="2254176089" sldId="267"/>
            <ac:picMk id="1038" creationId="{0A048D62-86EE-E065-2B67-AD034893C1AA}"/>
          </ac:picMkLst>
        </pc:picChg>
        <pc:picChg chg="add del mod">
          <ac:chgData name="정윤혁" userId="ff9e19bc-9426-4d78-9f9d-dd6179895ba9" providerId="ADAL" clId="{5662424E-5373-42A8-B74F-0E768C2808CB}" dt="2024-05-01T05:01:54.542" v="546" actId="478"/>
          <ac:picMkLst>
            <pc:docMk/>
            <pc:sldMk cId="2254176089" sldId="267"/>
            <ac:picMk id="1040" creationId="{B148D9BF-4B15-45B5-3188-FBD33FCB8FB6}"/>
          </ac:picMkLst>
        </pc:picChg>
        <pc:picChg chg="add del mod topLvl">
          <ac:chgData name="정윤혁" userId="ff9e19bc-9426-4d78-9f9d-dd6179895ba9" providerId="ADAL" clId="{5662424E-5373-42A8-B74F-0E768C2808CB}" dt="2024-05-01T05:10:00.228" v="843" actId="478"/>
          <ac:picMkLst>
            <pc:docMk/>
            <pc:sldMk cId="2254176089" sldId="267"/>
            <ac:picMk id="1042" creationId="{E4048F98-3414-A4D9-76D3-3F8ED57BB41E}"/>
          </ac:picMkLst>
        </pc:picChg>
        <pc:cxnChg chg="add del">
          <ac:chgData name="정윤혁" userId="ff9e19bc-9426-4d78-9f9d-dd6179895ba9" providerId="ADAL" clId="{5662424E-5373-42A8-B74F-0E768C2808CB}" dt="2024-05-01T05:03:32.053" v="582" actId="478"/>
          <ac:cxnSpMkLst>
            <pc:docMk/>
            <pc:sldMk cId="2254176089" sldId="267"/>
            <ac:cxnSpMk id="9" creationId="{DDCDEDCF-7566-488D-37B0-CC8C4F385E17}"/>
          </ac:cxnSpMkLst>
        </pc:cxnChg>
        <pc:cxnChg chg="add mod">
          <ac:chgData name="정윤혁" userId="ff9e19bc-9426-4d78-9f9d-dd6179895ba9" providerId="ADAL" clId="{5662424E-5373-42A8-B74F-0E768C2808CB}" dt="2024-05-01T05:03:41.062" v="584" actId="13822"/>
          <ac:cxnSpMkLst>
            <pc:docMk/>
            <pc:sldMk cId="2254176089" sldId="267"/>
            <ac:cxnSpMk id="11" creationId="{A3A00C2E-2DFB-5D0D-843F-923C138CE7C2}"/>
          </ac:cxnSpMkLst>
        </pc:cxnChg>
        <pc:cxnChg chg="add mod">
          <ac:chgData name="정윤혁" userId="ff9e19bc-9426-4d78-9f9d-dd6179895ba9" providerId="ADAL" clId="{5662424E-5373-42A8-B74F-0E768C2808CB}" dt="2024-05-01T05:03:48.609" v="585" actId="571"/>
          <ac:cxnSpMkLst>
            <pc:docMk/>
            <pc:sldMk cId="2254176089" sldId="267"/>
            <ac:cxnSpMk id="12" creationId="{D32F240A-8CED-18D2-FBBF-66ACB3332BC5}"/>
          </ac:cxnSpMkLst>
        </pc:cxnChg>
      </pc:sldChg>
    </pc:docChg>
  </pc:docChgLst>
  <pc:docChgLst>
    <pc:chgData name="정윤혁" userId="ff9e19bc-9426-4d78-9f9d-dd6179895ba9" providerId="ADAL" clId="{E8660EDF-5446-449B-8A47-B61612BA24A4}"/>
    <pc:docChg chg="undo redo custSel addSld modSld">
      <pc:chgData name="정윤혁" userId="ff9e19bc-9426-4d78-9f9d-dd6179895ba9" providerId="ADAL" clId="{E8660EDF-5446-449B-8A47-B61612BA24A4}" dt="2024-06-05T05:53:54.545" v="967" actId="164"/>
      <pc:docMkLst>
        <pc:docMk/>
      </pc:docMkLst>
      <pc:sldChg chg="modSp mod">
        <pc:chgData name="정윤혁" userId="ff9e19bc-9426-4d78-9f9d-dd6179895ba9" providerId="ADAL" clId="{E8660EDF-5446-449B-8A47-B61612BA24A4}" dt="2024-06-05T04:26:13.873" v="4" actId="20577"/>
        <pc:sldMkLst>
          <pc:docMk/>
          <pc:sldMk cId="2596147770" sldId="269"/>
        </pc:sldMkLst>
        <pc:spChg chg="mod">
          <ac:chgData name="정윤혁" userId="ff9e19bc-9426-4d78-9f9d-dd6179895ba9" providerId="ADAL" clId="{E8660EDF-5446-449B-8A47-B61612BA24A4}" dt="2024-06-05T04:26:13.873" v="4" actId="20577"/>
          <ac:spMkLst>
            <pc:docMk/>
            <pc:sldMk cId="2596147770" sldId="269"/>
            <ac:spMk id="2" creationId="{DA8545EF-945E-B2BA-7A75-2C6EA706FAF8}"/>
          </ac:spMkLst>
        </pc:spChg>
      </pc:sldChg>
      <pc:sldChg chg="addSp modSp add mod">
        <pc:chgData name="정윤혁" userId="ff9e19bc-9426-4d78-9f9d-dd6179895ba9" providerId="ADAL" clId="{E8660EDF-5446-449B-8A47-B61612BA24A4}" dt="2024-06-05T05:48:08.015" v="921" actId="20577"/>
        <pc:sldMkLst>
          <pc:docMk/>
          <pc:sldMk cId="2646842637" sldId="271"/>
        </pc:sldMkLst>
        <pc:spChg chg="mod">
          <ac:chgData name="정윤혁" userId="ff9e19bc-9426-4d78-9f9d-dd6179895ba9" providerId="ADAL" clId="{E8660EDF-5446-449B-8A47-B61612BA24A4}" dt="2024-06-05T05:48:08.015" v="921" actId="20577"/>
          <ac:spMkLst>
            <pc:docMk/>
            <pc:sldMk cId="2646842637" sldId="271"/>
            <ac:spMk id="2" creationId="{DA8545EF-945E-B2BA-7A75-2C6EA706FAF8}"/>
          </ac:spMkLst>
        </pc:spChg>
        <pc:spChg chg="add mod">
          <ac:chgData name="정윤혁" userId="ff9e19bc-9426-4d78-9f9d-dd6179895ba9" providerId="ADAL" clId="{E8660EDF-5446-449B-8A47-B61612BA24A4}" dt="2024-06-05T04:49:27.587" v="176" actId="1076"/>
          <ac:spMkLst>
            <pc:docMk/>
            <pc:sldMk cId="2646842637" sldId="271"/>
            <ac:spMk id="5" creationId="{B100288D-9750-01AE-2EB6-BBE80360C9FC}"/>
          </ac:spMkLst>
        </pc:spChg>
        <pc:spChg chg="mod">
          <ac:chgData name="정윤혁" userId="ff9e19bc-9426-4d78-9f9d-dd6179895ba9" providerId="ADAL" clId="{E8660EDF-5446-449B-8A47-B61612BA24A4}" dt="2024-06-05T04:27:47.204" v="14" actId="20577"/>
          <ac:spMkLst>
            <pc:docMk/>
            <pc:sldMk cId="2646842637" sldId="271"/>
            <ac:spMk id="16" creationId="{67E49ABC-6BC3-2C16-95A7-969879F532A1}"/>
          </ac:spMkLst>
        </pc:spChg>
        <pc:picChg chg="add mod modCrop">
          <ac:chgData name="정윤혁" userId="ff9e19bc-9426-4d78-9f9d-dd6179895ba9" providerId="ADAL" clId="{E8660EDF-5446-449B-8A47-B61612BA24A4}" dt="2024-06-05T04:47:27.796" v="107" actId="1076"/>
          <ac:picMkLst>
            <pc:docMk/>
            <pc:sldMk cId="2646842637" sldId="271"/>
            <ac:picMk id="4" creationId="{E5B8E9A6-37D3-0A2B-8D32-9A81237179D7}"/>
          </ac:picMkLst>
        </pc:picChg>
      </pc:sldChg>
      <pc:sldChg chg="addSp delSp modSp add mod">
        <pc:chgData name="정윤혁" userId="ff9e19bc-9426-4d78-9f9d-dd6179895ba9" providerId="ADAL" clId="{E8660EDF-5446-449B-8A47-B61612BA24A4}" dt="2024-06-05T05:03:33.061" v="472" actId="1076"/>
        <pc:sldMkLst>
          <pc:docMk/>
          <pc:sldMk cId="3375362747" sldId="272"/>
        </pc:sldMkLst>
        <pc:spChg chg="mod">
          <ac:chgData name="정윤혁" userId="ff9e19bc-9426-4d78-9f9d-dd6179895ba9" providerId="ADAL" clId="{E8660EDF-5446-449B-8A47-B61612BA24A4}" dt="2024-06-05T04:50:37.664" v="203" actId="6549"/>
          <ac:spMkLst>
            <pc:docMk/>
            <pc:sldMk cId="3375362747" sldId="272"/>
            <ac:spMk id="2" creationId="{DA8545EF-945E-B2BA-7A75-2C6EA706FAF8}"/>
          </ac:spMkLst>
        </pc:spChg>
        <pc:spChg chg="del">
          <ac:chgData name="정윤혁" userId="ff9e19bc-9426-4d78-9f9d-dd6179895ba9" providerId="ADAL" clId="{E8660EDF-5446-449B-8A47-B61612BA24A4}" dt="2024-06-05T04:50:41.579" v="205" actId="478"/>
          <ac:spMkLst>
            <pc:docMk/>
            <pc:sldMk cId="3375362747" sldId="272"/>
            <ac:spMk id="5" creationId="{B100288D-9750-01AE-2EB6-BBE80360C9FC}"/>
          </ac:spMkLst>
        </pc:spChg>
        <pc:spChg chg="add del">
          <ac:chgData name="정윤혁" userId="ff9e19bc-9426-4d78-9f9d-dd6179895ba9" providerId="ADAL" clId="{E8660EDF-5446-449B-8A47-B61612BA24A4}" dt="2024-06-05T04:51:02.395" v="207" actId="22"/>
          <ac:spMkLst>
            <pc:docMk/>
            <pc:sldMk cId="3375362747" sldId="272"/>
            <ac:spMk id="6" creationId="{EF40B211-7DEE-6094-2A18-F7E4BC655FBD}"/>
          </ac:spMkLst>
        </pc:spChg>
        <pc:spChg chg="add del mod">
          <ac:chgData name="정윤혁" userId="ff9e19bc-9426-4d78-9f9d-dd6179895ba9" providerId="ADAL" clId="{E8660EDF-5446-449B-8A47-B61612BA24A4}" dt="2024-06-05T04:52:39.940" v="247" actId="478"/>
          <ac:spMkLst>
            <pc:docMk/>
            <pc:sldMk cId="3375362747" sldId="272"/>
            <ac:spMk id="7" creationId="{26767F54-E456-FF7E-9ED9-0E6D7A7DBD67}"/>
          </ac:spMkLst>
        </pc:spChg>
        <pc:spChg chg="add mod">
          <ac:chgData name="정윤혁" userId="ff9e19bc-9426-4d78-9f9d-dd6179895ba9" providerId="ADAL" clId="{E8660EDF-5446-449B-8A47-B61612BA24A4}" dt="2024-06-05T04:55:44.429" v="314" actId="1076"/>
          <ac:spMkLst>
            <pc:docMk/>
            <pc:sldMk cId="3375362747" sldId="272"/>
            <ac:spMk id="8" creationId="{4D14FE49-B87C-80E2-9913-AE542B1F6F08}"/>
          </ac:spMkLst>
        </pc:spChg>
        <pc:spChg chg="add mod">
          <ac:chgData name="정윤혁" userId="ff9e19bc-9426-4d78-9f9d-dd6179895ba9" providerId="ADAL" clId="{E8660EDF-5446-449B-8A47-B61612BA24A4}" dt="2024-06-05T04:59:55.422" v="432" actId="3064"/>
          <ac:spMkLst>
            <pc:docMk/>
            <pc:sldMk cId="3375362747" sldId="272"/>
            <ac:spMk id="9" creationId="{897C0F79-C7D8-07A9-8963-D2B257C59375}"/>
          </ac:spMkLst>
        </pc:spChg>
        <pc:spChg chg="add mod">
          <ac:chgData name="정윤혁" userId="ff9e19bc-9426-4d78-9f9d-dd6179895ba9" providerId="ADAL" clId="{E8660EDF-5446-449B-8A47-B61612BA24A4}" dt="2024-06-05T05:00:04.584" v="435" actId="3064"/>
          <ac:spMkLst>
            <pc:docMk/>
            <pc:sldMk cId="3375362747" sldId="272"/>
            <ac:spMk id="10" creationId="{AD7EAA96-14C5-B5CD-CE4E-4D8D1431823D}"/>
          </ac:spMkLst>
        </pc:spChg>
        <pc:spChg chg="add mod">
          <ac:chgData name="정윤혁" userId="ff9e19bc-9426-4d78-9f9d-dd6179895ba9" providerId="ADAL" clId="{E8660EDF-5446-449B-8A47-B61612BA24A4}" dt="2024-06-05T04:54:25.726" v="291" actId="1076"/>
          <ac:spMkLst>
            <pc:docMk/>
            <pc:sldMk cId="3375362747" sldId="272"/>
            <ac:spMk id="11" creationId="{6DEF871E-BD55-FACC-54B4-5901418692C9}"/>
          </ac:spMkLst>
        </pc:spChg>
        <pc:spChg chg="add mod">
          <ac:chgData name="정윤혁" userId="ff9e19bc-9426-4d78-9f9d-dd6179895ba9" providerId="ADAL" clId="{E8660EDF-5446-449B-8A47-B61612BA24A4}" dt="2024-06-05T05:03:33.061" v="472" actId="1076"/>
          <ac:spMkLst>
            <pc:docMk/>
            <pc:sldMk cId="3375362747" sldId="272"/>
            <ac:spMk id="12" creationId="{0F8C9EB2-7E30-B4FF-2057-DDD97BC40C34}"/>
          </ac:spMkLst>
        </pc:spChg>
        <pc:picChg chg="del">
          <ac:chgData name="정윤혁" userId="ff9e19bc-9426-4d78-9f9d-dd6179895ba9" providerId="ADAL" clId="{E8660EDF-5446-449B-8A47-B61612BA24A4}" dt="2024-06-05T04:50:40.509" v="204" actId="478"/>
          <ac:picMkLst>
            <pc:docMk/>
            <pc:sldMk cId="3375362747" sldId="272"/>
            <ac:picMk id="4" creationId="{E5B8E9A6-37D3-0A2B-8D32-9A81237179D7}"/>
          </ac:picMkLst>
        </pc:picChg>
      </pc:sldChg>
      <pc:sldChg chg="addSp delSp modSp add mod">
        <pc:chgData name="정윤혁" userId="ff9e19bc-9426-4d78-9f9d-dd6179895ba9" providerId="ADAL" clId="{E8660EDF-5446-449B-8A47-B61612BA24A4}" dt="2024-06-05T05:48:58.808" v="950" actId="20577"/>
        <pc:sldMkLst>
          <pc:docMk/>
          <pc:sldMk cId="1191092839" sldId="273"/>
        </pc:sldMkLst>
        <pc:spChg chg="mod">
          <ac:chgData name="정윤혁" userId="ff9e19bc-9426-4d78-9f9d-dd6179895ba9" providerId="ADAL" clId="{E8660EDF-5446-449B-8A47-B61612BA24A4}" dt="2024-06-05T05:48:58.808" v="950" actId="20577"/>
          <ac:spMkLst>
            <pc:docMk/>
            <pc:sldMk cId="1191092839" sldId="273"/>
            <ac:spMk id="2" creationId="{DA8545EF-945E-B2BA-7A75-2C6EA706FAF8}"/>
          </ac:spMkLst>
        </pc:spChg>
        <pc:spChg chg="add del mod">
          <ac:chgData name="정윤혁" userId="ff9e19bc-9426-4d78-9f9d-dd6179895ba9" providerId="ADAL" clId="{E8660EDF-5446-449B-8A47-B61612BA24A4}" dt="2024-06-05T05:29:44.041" v="850" actId="478"/>
          <ac:spMkLst>
            <pc:docMk/>
            <pc:sldMk cId="1191092839" sldId="273"/>
            <ac:spMk id="3" creationId="{3F06EBA5-ACFF-E547-BBF5-7FFE41400B96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8" creationId="{4D14FE49-B87C-80E2-9913-AE542B1F6F08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9" creationId="{897C0F79-C7D8-07A9-8963-D2B257C59375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10" creationId="{AD7EAA96-14C5-B5CD-CE4E-4D8D1431823D}"/>
          </ac:spMkLst>
        </pc:spChg>
        <pc:spChg chg="del">
          <ac:chgData name="정윤혁" userId="ff9e19bc-9426-4d78-9f9d-dd6179895ba9" providerId="ADAL" clId="{E8660EDF-5446-449B-8A47-B61612BA24A4}" dt="2024-06-05T05:12:43.717" v="705" actId="478"/>
          <ac:spMkLst>
            <pc:docMk/>
            <pc:sldMk cId="1191092839" sldId="273"/>
            <ac:spMk id="11" creationId="{6DEF871E-BD55-FACC-54B4-5901418692C9}"/>
          </ac:spMkLst>
        </pc:spChg>
        <pc:spChg chg="add del">
          <ac:chgData name="정윤혁" userId="ff9e19bc-9426-4d78-9f9d-dd6179895ba9" providerId="ADAL" clId="{E8660EDF-5446-449B-8A47-B61612BA24A4}" dt="2024-06-05T05:12:48.265" v="708" actId="478"/>
          <ac:spMkLst>
            <pc:docMk/>
            <pc:sldMk cId="1191092839" sldId="273"/>
            <ac:spMk id="12" creationId="{0F8C9EB2-7E30-B4FF-2057-DDD97BC40C34}"/>
          </ac:spMkLst>
        </pc:spChg>
        <pc:spChg chg="add del">
          <ac:chgData name="정윤혁" userId="ff9e19bc-9426-4d78-9f9d-dd6179895ba9" providerId="ADAL" clId="{E8660EDF-5446-449B-8A47-B61612BA24A4}" dt="2024-06-05T05:12:45.925" v="707" actId="478"/>
          <ac:spMkLst>
            <pc:docMk/>
            <pc:sldMk cId="1191092839" sldId="273"/>
            <ac:spMk id="15" creationId="{FE26B0ED-6F6A-6A64-9551-34681A018B1D}"/>
          </ac:spMkLst>
        </pc:spChg>
      </pc:sldChg>
      <pc:sldChg chg="addSp delSp modSp add mod">
        <pc:chgData name="정윤혁" userId="ff9e19bc-9426-4d78-9f9d-dd6179895ba9" providerId="ADAL" clId="{E8660EDF-5446-449B-8A47-B61612BA24A4}" dt="2024-06-05T05:08:28.578" v="673" actId="404"/>
        <pc:sldMkLst>
          <pc:docMk/>
          <pc:sldMk cId="1831155769" sldId="274"/>
        </pc:sldMkLst>
        <pc:spChg chg="mod">
          <ac:chgData name="정윤혁" userId="ff9e19bc-9426-4d78-9f9d-dd6179895ba9" providerId="ADAL" clId="{E8660EDF-5446-449B-8A47-B61612BA24A4}" dt="2024-06-05T05:08:28.578" v="673" actId="404"/>
          <ac:spMkLst>
            <pc:docMk/>
            <pc:sldMk cId="1831155769" sldId="274"/>
            <ac:spMk id="2" creationId="{DA8545EF-945E-B2BA-7A75-2C6EA706FAF8}"/>
          </ac:spMkLst>
        </pc:spChg>
        <pc:spChg chg="add mod">
          <ac:chgData name="정윤혁" userId="ff9e19bc-9426-4d78-9f9d-dd6179895ba9" providerId="ADAL" clId="{E8660EDF-5446-449B-8A47-B61612BA24A4}" dt="2024-06-05T05:04:07.759" v="483"/>
          <ac:spMkLst>
            <pc:docMk/>
            <pc:sldMk cId="1831155769" sldId="274"/>
            <ac:spMk id="3" creationId="{C76E8561-BF4C-6209-4260-3B88F6355A33}"/>
          </ac:spMkLst>
        </pc:spChg>
        <pc:spChg chg="del mod">
          <ac:chgData name="정윤혁" userId="ff9e19bc-9426-4d78-9f9d-dd6179895ba9" providerId="ADAL" clId="{E8660EDF-5446-449B-8A47-B61612BA24A4}" dt="2024-06-05T05:04:07.276" v="482" actId="478"/>
          <ac:spMkLst>
            <pc:docMk/>
            <pc:sldMk cId="1831155769" sldId="274"/>
            <ac:spMk id="16" creationId="{67E49ABC-6BC3-2C16-95A7-969879F532A1}"/>
          </ac:spMkLst>
        </pc:spChg>
      </pc:sldChg>
      <pc:sldChg chg="addSp delSp modSp add mod">
        <pc:chgData name="정윤혁" userId="ff9e19bc-9426-4d78-9f9d-dd6179895ba9" providerId="ADAL" clId="{E8660EDF-5446-449B-8A47-B61612BA24A4}" dt="2024-06-05T05:53:54.545" v="967" actId="164"/>
        <pc:sldMkLst>
          <pc:docMk/>
          <pc:sldMk cId="3263421353" sldId="275"/>
        </pc:sldMkLst>
        <pc:spChg chg="mod">
          <ac:chgData name="정윤혁" userId="ff9e19bc-9426-4d78-9f9d-dd6179895ba9" providerId="ADAL" clId="{E8660EDF-5446-449B-8A47-B61612BA24A4}" dt="2024-06-05T05:08:47.564" v="678" actId="20577"/>
          <ac:spMkLst>
            <pc:docMk/>
            <pc:sldMk cId="3263421353" sldId="275"/>
            <ac:spMk id="2" creationId="{DA8545EF-945E-B2BA-7A75-2C6EA706FAF8}"/>
          </ac:spMkLst>
        </pc:spChg>
        <pc:grpChg chg="add mod">
          <ac:chgData name="정윤혁" userId="ff9e19bc-9426-4d78-9f9d-dd6179895ba9" providerId="ADAL" clId="{E8660EDF-5446-449B-8A47-B61612BA24A4}" dt="2024-06-05T05:53:54.545" v="967" actId="164"/>
          <ac:grpSpMkLst>
            <pc:docMk/>
            <pc:sldMk cId="3263421353" sldId="275"/>
            <ac:grpSpMk id="20" creationId="{36E18AD3-D564-CC5D-BB72-8C662B9594B8}"/>
          </ac:grpSpMkLst>
        </pc:grpChg>
        <pc:grpChg chg="add mod">
          <ac:chgData name="정윤혁" userId="ff9e19bc-9426-4d78-9f9d-dd6179895ba9" providerId="ADAL" clId="{E8660EDF-5446-449B-8A47-B61612BA24A4}" dt="2024-06-05T05:53:54.545" v="967" actId="164"/>
          <ac:grpSpMkLst>
            <pc:docMk/>
            <pc:sldMk cId="3263421353" sldId="275"/>
            <ac:grpSpMk id="21" creationId="{2A3AC7EA-E723-210F-A778-A3822964F658}"/>
          </ac:grpSpMkLst>
        </pc:grpChg>
        <pc:picChg chg="add del mod">
          <ac:chgData name="정윤혁" userId="ff9e19bc-9426-4d78-9f9d-dd6179895ba9" providerId="ADAL" clId="{E8660EDF-5446-449B-8A47-B61612BA24A4}" dt="2024-06-05T05:43:42.167" v="851" actId="478"/>
          <ac:picMkLst>
            <pc:docMk/>
            <pc:sldMk cId="3263421353" sldId="275"/>
            <ac:picMk id="5" creationId="{99139A21-0D05-7A95-B5F0-6FC72A40DF39}"/>
          </ac:picMkLst>
        </pc:picChg>
        <pc:picChg chg="add del mod">
          <ac:chgData name="정윤혁" userId="ff9e19bc-9426-4d78-9f9d-dd6179895ba9" providerId="ADAL" clId="{E8660EDF-5446-449B-8A47-B61612BA24A4}" dt="2024-06-05T05:45:42.855" v="861" actId="478"/>
          <ac:picMkLst>
            <pc:docMk/>
            <pc:sldMk cId="3263421353" sldId="275"/>
            <ac:picMk id="7" creationId="{0A2E0E21-A496-D9F2-A8AE-EEAF6087A489}"/>
          </ac:picMkLst>
        </pc:picChg>
        <pc:picChg chg="add mod">
          <ac:chgData name="정윤혁" userId="ff9e19bc-9426-4d78-9f9d-dd6179895ba9" providerId="ADAL" clId="{E8660EDF-5446-449B-8A47-B61612BA24A4}" dt="2024-06-05T05:53:54.545" v="967" actId="164"/>
          <ac:picMkLst>
            <pc:docMk/>
            <pc:sldMk cId="3263421353" sldId="275"/>
            <ac:picMk id="8" creationId="{2B482735-A896-E0B0-FC59-61F114291FC2}"/>
          </ac:picMkLst>
        </pc:picChg>
        <pc:picChg chg="add del mod">
          <ac:chgData name="정윤혁" userId="ff9e19bc-9426-4d78-9f9d-dd6179895ba9" providerId="ADAL" clId="{E8660EDF-5446-449B-8A47-B61612BA24A4}" dt="2024-06-05T05:45:30.031" v="856" actId="478"/>
          <ac:picMkLst>
            <pc:docMk/>
            <pc:sldMk cId="3263421353" sldId="275"/>
            <ac:picMk id="1026" creationId="{4E427688-A9F3-D230-7E26-12EEBE754681}"/>
          </ac:picMkLst>
        </pc:picChg>
        <pc:cxnChg chg="add del mod">
          <ac:chgData name="정윤혁" userId="ff9e19bc-9426-4d78-9f9d-dd6179895ba9" providerId="ADAL" clId="{E8660EDF-5446-449B-8A47-B61612BA24A4}" dt="2024-06-05T05:51:57.437" v="954" actId="478"/>
          <ac:cxnSpMkLst>
            <pc:docMk/>
            <pc:sldMk cId="3263421353" sldId="275"/>
            <ac:cxnSpMk id="10" creationId="{A05C94B6-0643-1C28-1EBD-BA41D60BE13A}"/>
          </ac:cxnSpMkLst>
        </pc:cxnChg>
        <pc:cxnChg chg="add mod">
          <ac:chgData name="정윤혁" userId="ff9e19bc-9426-4d78-9f9d-dd6179895ba9" providerId="ADAL" clId="{E8660EDF-5446-449B-8A47-B61612BA24A4}" dt="2024-06-05T05:53:10.223" v="964" actId="164"/>
          <ac:cxnSpMkLst>
            <pc:docMk/>
            <pc:sldMk cId="3263421353" sldId="275"/>
            <ac:cxnSpMk id="13" creationId="{9651217C-2FFA-F821-673C-9E99A704B7A4}"/>
          </ac:cxnSpMkLst>
        </pc:cxnChg>
        <pc:cxnChg chg="add mod">
          <ac:chgData name="정윤혁" userId="ff9e19bc-9426-4d78-9f9d-dd6179895ba9" providerId="ADAL" clId="{E8660EDF-5446-449B-8A47-B61612BA24A4}" dt="2024-06-05T05:53:10.223" v="964" actId="164"/>
          <ac:cxnSpMkLst>
            <pc:docMk/>
            <pc:sldMk cId="3263421353" sldId="275"/>
            <ac:cxnSpMk id="17" creationId="{3808720C-87E3-D22B-C0BB-0116AF14B7F3}"/>
          </ac:cxnSpMkLst>
        </pc:cxnChg>
      </pc:sldChg>
      <pc:sldChg chg="addSp delSp modSp add mod">
        <pc:chgData name="정윤혁" userId="ff9e19bc-9426-4d78-9f9d-dd6179895ba9" providerId="ADAL" clId="{E8660EDF-5446-449B-8A47-B61612BA24A4}" dt="2024-06-05T05:53:51.736" v="966" actId="164"/>
        <pc:sldMkLst>
          <pc:docMk/>
          <pc:sldMk cId="1946169541" sldId="276"/>
        </pc:sldMkLst>
        <pc:grpChg chg="add mod">
          <ac:chgData name="정윤혁" userId="ff9e19bc-9426-4d78-9f9d-dd6179895ba9" providerId="ADAL" clId="{E8660EDF-5446-449B-8A47-B61612BA24A4}" dt="2024-06-05T05:53:51.736" v="966" actId="164"/>
          <ac:grpSpMkLst>
            <pc:docMk/>
            <pc:sldMk cId="1946169541" sldId="276"/>
            <ac:grpSpMk id="5" creationId="{534F81E5-ADB9-2C9C-F694-3C2E52963E87}"/>
          </ac:grpSpMkLst>
        </pc:grpChg>
        <pc:grpChg chg="add mod">
          <ac:chgData name="정윤혁" userId="ff9e19bc-9426-4d78-9f9d-dd6179895ba9" providerId="ADAL" clId="{E8660EDF-5446-449B-8A47-B61612BA24A4}" dt="2024-06-05T05:53:51.736" v="966" actId="164"/>
          <ac:grpSpMkLst>
            <pc:docMk/>
            <pc:sldMk cId="1946169541" sldId="276"/>
            <ac:grpSpMk id="8" creationId="{06904272-CC3F-5CB4-4C88-C10E0057D5A3}"/>
          </ac:grpSpMkLst>
        </pc:grpChg>
        <pc:picChg chg="add del mod">
          <ac:chgData name="정윤혁" userId="ff9e19bc-9426-4d78-9f9d-dd6179895ba9" providerId="ADAL" clId="{E8660EDF-5446-449B-8A47-B61612BA24A4}" dt="2024-06-05T05:45:45.148" v="863" actId="478"/>
          <ac:picMkLst>
            <pc:docMk/>
            <pc:sldMk cId="1946169541" sldId="276"/>
            <ac:picMk id="4" creationId="{22E9A19A-9028-B3F7-98C6-7597664FF80C}"/>
          </ac:picMkLst>
        </pc:picChg>
        <pc:picChg chg="mod">
          <ac:chgData name="정윤혁" userId="ff9e19bc-9426-4d78-9f9d-dd6179895ba9" providerId="ADAL" clId="{E8660EDF-5446-449B-8A47-B61612BA24A4}" dt="2024-06-05T05:53:51.736" v="966" actId="164"/>
          <ac:picMkLst>
            <pc:docMk/>
            <pc:sldMk cId="1946169541" sldId="276"/>
            <ac:picMk id="1026" creationId="{4E427688-A9F3-D230-7E26-12EEBE754681}"/>
          </ac:picMkLst>
        </pc:picChg>
        <pc:cxnChg chg="mod">
          <ac:chgData name="정윤혁" userId="ff9e19bc-9426-4d78-9f9d-dd6179895ba9" providerId="ADAL" clId="{E8660EDF-5446-449B-8A47-B61612BA24A4}" dt="2024-06-05T05:53:14.731" v="965"/>
          <ac:cxnSpMkLst>
            <pc:docMk/>
            <pc:sldMk cId="1946169541" sldId="276"/>
            <ac:cxnSpMk id="6" creationId="{176981AE-0F26-907C-0507-D3AB6C34E061}"/>
          </ac:cxnSpMkLst>
        </pc:cxnChg>
        <pc:cxnChg chg="mod">
          <ac:chgData name="정윤혁" userId="ff9e19bc-9426-4d78-9f9d-dd6179895ba9" providerId="ADAL" clId="{E8660EDF-5446-449B-8A47-B61612BA24A4}" dt="2024-06-05T05:53:14.731" v="965"/>
          <ac:cxnSpMkLst>
            <pc:docMk/>
            <pc:sldMk cId="1946169541" sldId="276"/>
            <ac:cxnSpMk id="7" creationId="{2F4F1461-8F6B-4A10-539A-DC4EE2E79E95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88DD5-2C87-451C-BFE7-00944E718392}" type="datetimeFigureOut">
              <a:rPr lang="ko-KR" altLang="en-US" smtClean="0"/>
              <a:t>2024-06-05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08B867-1FAD-4BA3-B150-0B976EC534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089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1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520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83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08B867-1FAD-4BA3-B150-0B976EC534C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055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타임 테이블</a:t>
            </a:r>
            <a:endParaRPr lang="en-US" altLang="ko-KR" dirty="0"/>
          </a:p>
          <a:p>
            <a:r>
              <a:rPr lang="ko-KR" altLang="en-US" dirty="0"/>
              <a:t>구체화 필요</a:t>
            </a:r>
            <a:r>
              <a:rPr lang="en-US" altLang="ko-KR" dirty="0"/>
              <a:t>(</a:t>
            </a:r>
            <a:r>
              <a:rPr lang="ko-KR" altLang="en-US" dirty="0"/>
              <a:t>역할 분담 및 </a:t>
            </a:r>
            <a:r>
              <a:rPr lang="en-US" altLang="ko-KR" dirty="0"/>
              <a:t>8</a:t>
            </a:r>
            <a:r>
              <a:rPr lang="ko-KR" altLang="en-US" dirty="0"/>
              <a:t>월 말까지 끝내는 것을 목표로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E757E-FDBD-4EA1-949F-E53FD73B80B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080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DCA5-070C-4EE0-B8D0-48A45FF5931B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00FBF-901D-42FA-97AC-A7B04FE4CA39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CC9C0-F738-419D-BDA5-0B2A5B6CC0C7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324C3-4F46-4E48-A637-45AB023D75FC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D1C1-73D0-4475-A155-8B2BABCF3B6F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82ED3-6DC8-4930-9C6E-77F5782CA0B3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5B64E-2E91-41C4-AC35-760383D908DE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7E97F-A921-41B1-BE93-736001A6480F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44486-689E-489C-9EAD-11255A04AD64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81027-74C8-49BC-B6CF-D72693BF4B93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9D68-9A8C-46CE-8EC7-CC1529BBE67D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613C2-9706-4140-A4B8-9E87ABB666C9}" type="datetime1">
              <a:rPr lang="en-US" altLang="ko-KR" smtClean="0"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ltralytics.com/ko/models/yolov8/#supported-tasks-and-mod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971675"/>
            <a:ext cx="16230600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9337" dirty="0">
                <a:solidFill>
                  <a:srgbClr val="000000"/>
                </a:solidFill>
                <a:latin typeface="+mj-ea"/>
                <a:ea typeface="+mj-ea"/>
              </a:rPr>
              <a:t>캡스톤 디자인 </a:t>
            </a:r>
            <a:r>
              <a:rPr lang="en-US" altLang="ko-KR" sz="933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- I</a:t>
            </a:r>
            <a:endParaRPr lang="en-US" sz="933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01608" y="8014334"/>
            <a:ext cx="2284784" cy="1243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201912439 정윤혁</a:t>
            </a:r>
          </a:p>
          <a:p>
            <a:pPr>
              <a:lnSpc>
                <a:spcPts val="3239"/>
              </a:lnSpc>
            </a:pPr>
            <a:r>
              <a:rPr lang="en-US" sz="1799" spc="53" dirty="0">
                <a:solidFill>
                  <a:srgbClr val="000000"/>
                </a:solidFill>
                <a:latin typeface="윤고딕 Bold"/>
                <a:ea typeface="윤고딕 Bold"/>
              </a:rPr>
              <a:t>202012545 차동근</a:t>
            </a:r>
          </a:p>
          <a:p>
            <a:pPr>
              <a:lnSpc>
                <a:spcPts val="3239"/>
              </a:lnSpc>
            </a:pPr>
            <a:endParaRPr lang="en-US" sz="1799" spc="53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7" name="슬라이드 번호 개체 틀 3">
            <a:extLst>
              <a:ext uri="{FF2B5EF4-FFF2-40B4-BE49-F238E27FC236}">
                <a16:creationId xmlns:a16="http://schemas.microsoft.com/office/drawing/2014/main" id="{01AC0DD5-A280-46F6-5B84-13689AB0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</a:t>
            </a:fld>
            <a:endParaRPr lang="en-US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10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A3AC7EA-E723-210F-A778-A3822964F658}"/>
              </a:ext>
            </a:extLst>
          </p:cNvPr>
          <p:cNvGrpSpPr/>
          <p:nvPr/>
        </p:nvGrpSpPr>
        <p:grpSpPr>
          <a:xfrm>
            <a:off x="5714874" y="2705100"/>
            <a:ext cx="11096625" cy="6372225"/>
            <a:chOff x="5714874" y="2705100"/>
            <a:chExt cx="11096625" cy="637222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B482735-A896-E0B0-FC59-61F114291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4874" y="2705100"/>
              <a:ext cx="11096625" cy="6372225"/>
            </a:xfrm>
            <a:prstGeom prst="rect">
              <a:avLst/>
            </a:prstGeom>
          </p:spPr>
        </p:pic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36E18AD3-D564-CC5D-BB72-8C662B9594B8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13" name="연결선: 꺾임 12">
                <a:extLst>
                  <a:ext uri="{FF2B5EF4-FFF2-40B4-BE49-F238E27FC236}">
                    <a16:creationId xmlns:a16="http://schemas.microsoft.com/office/drawing/2014/main" id="{9651217C-2FFA-F821-673C-9E99A704B7A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3808720C-87E3-D22B-C0BB-0116AF14B7F3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63421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11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6904272-CC3F-5CB4-4C88-C10E0057D5A3}"/>
              </a:ext>
            </a:extLst>
          </p:cNvPr>
          <p:cNvGrpSpPr/>
          <p:nvPr/>
        </p:nvGrpSpPr>
        <p:grpSpPr>
          <a:xfrm>
            <a:off x="5714874" y="2705100"/>
            <a:ext cx="11095038" cy="6367536"/>
            <a:chOff x="5714874" y="2705100"/>
            <a:chExt cx="11095038" cy="6367536"/>
          </a:xfrm>
        </p:grpSpPr>
        <p:pic>
          <p:nvPicPr>
            <p:cNvPr id="1026" name="Picture 2" descr="Electronics 13 00236 g001">
              <a:extLst>
                <a:ext uri="{FF2B5EF4-FFF2-40B4-BE49-F238E27FC236}">
                  <a16:creationId xmlns:a16="http://schemas.microsoft.com/office/drawing/2014/main" id="{4E427688-A9F3-D230-7E26-12EEBE7546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4874" y="2705100"/>
              <a:ext cx="11095038" cy="63675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34F81E5-ADB9-2C9C-F694-3C2E52963E87}"/>
                </a:ext>
              </a:extLst>
            </p:cNvPr>
            <p:cNvGrpSpPr/>
            <p:nvPr/>
          </p:nvGrpSpPr>
          <p:grpSpPr>
            <a:xfrm>
              <a:off x="10820400" y="4686300"/>
              <a:ext cx="1752600" cy="609600"/>
              <a:chOff x="10820400" y="4686300"/>
              <a:chExt cx="1752600" cy="609600"/>
            </a:xfrm>
          </p:grpSpPr>
          <p:cxnSp>
            <p:nvCxnSpPr>
              <p:cNvPr id="6" name="연결선: 꺾임 5">
                <a:extLst>
                  <a:ext uri="{FF2B5EF4-FFF2-40B4-BE49-F238E27FC236}">
                    <a16:creationId xmlns:a16="http://schemas.microsoft.com/office/drawing/2014/main" id="{176981AE-0F26-907C-0507-D3AB6C34E061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10820400" y="4991100"/>
                <a:ext cx="1752600" cy="304800"/>
              </a:xfrm>
              <a:prstGeom prst="bentConnector3">
                <a:avLst>
                  <a:gd name="adj1" fmla="val 100000"/>
                </a:avLst>
              </a:prstGeom>
              <a:ln>
                <a:tailEnd type="triangl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2F4F1461-8F6B-4A10-539A-DC4EE2E79E95}"/>
                  </a:ext>
                </a:extLst>
              </p:cNvPr>
              <p:cNvCxnSpPr/>
              <p:nvPr/>
            </p:nvCxnSpPr>
            <p:spPr>
              <a:xfrm>
                <a:off x="12573000" y="4686300"/>
                <a:ext cx="0" cy="304800"/>
              </a:xfrm>
              <a:prstGeom prst="line">
                <a:avLst/>
              </a:prstGeom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46169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12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20575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농작물 감지를 위한 학습용 커스텀 데이터셋 생성</a:t>
            </a:r>
            <a:endParaRPr lang="en-US" altLang="ko-KR" sz="3600" b="1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[Tool] labelImg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B8E9A6-37D3-0A2B-8D32-9A8123717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42" b="4560"/>
          <a:stretch/>
        </p:blipFill>
        <p:spPr>
          <a:xfrm>
            <a:off x="6248400" y="3695700"/>
            <a:ext cx="10039350" cy="5029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00288D-9750-01AE-2EB6-BBE80360C9FC}"/>
              </a:ext>
            </a:extLst>
          </p:cNvPr>
          <p:cNvSpPr txBox="1"/>
          <p:nvPr/>
        </p:nvSpPr>
        <p:spPr>
          <a:xfrm>
            <a:off x="8610600" y="8739702"/>
            <a:ext cx="5638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label : [‘class’, x_center_pos, y_center_pos, width, height] 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42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13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410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커스텀 데이터 학습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14FE49-B87C-80E2-9913-AE542B1F6F08}"/>
              </a:ext>
            </a:extLst>
          </p:cNvPr>
          <p:cNvSpPr txBox="1"/>
          <p:nvPr/>
        </p:nvSpPr>
        <p:spPr>
          <a:xfrm>
            <a:off x="4808489" y="7049532"/>
            <a:ext cx="109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data.yaml</a:t>
            </a:r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97C0F79-C7D8-07A9-8963-D2B257C59375}"/>
              </a:ext>
            </a:extLst>
          </p:cNvPr>
          <p:cNvSpPr/>
          <p:nvPr/>
        </p:nvSpPr>
        <p:spPr>
          <a:xfrm>
            <a:off x="3733800" y="3924300"/>
            <a:ext cx="3246730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fr-FR" altLang="ko-KR" sz="2400">
                <a:solidFill>
                  <a:sysClr val="windowText" lastClr="000000"/>
                </a:solidFill>
              </a:rPr>
              <a:t>train: ./train/images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val: ./valid/images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test: ./test/images</a:t>
            </a:r>
          </a:p>
          <a:p>
            <a:endParaRPr lang="fr-FR" altLang="ko-KR" sz="2400">
              <a:solidFill>
                <a:sysClr val="windowText" lastClr="000000"/>
              </a:solidFill>
            </a:endParaRP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nc: 1</a:t>
            </a:r>
          </a:p>
          <a:p>
            <a:r>
              <a:rPr lang="fr-FR" altLang="ko-KR" sz="2400">
                <a:solidFill>
                  <a:sysClr val="windowText" lastClr="000000"/>
                </a:solidFill>
              </a:rPr>
              <a:t>names: [‘apple']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D7EAA96-14C5-B5CD-CE4E-4D8D1431823D}"/>
              </a:ext>
            </a:extLst>
          </p:cNvPr>
          <p:cNvSpPr/>
          <p:nvPr/>
        </p:nvSpPr>
        <p:spPr>
          <a:xfrm>
            <a:off x="9924686" y="3924300"/>
            <a:ext cx="4382225" cy="312523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n-US" altLang="ko-KR" sz="2400">
                <a:solidFill>
                  <a:sysClr val="windowText" lastClr="000000"/>
                </a:solidFill>
              </a:rPr>
              <a:t>from ultralytics import YOLO</a:t>
            </a:r>
          </a:p>
          <a:p>
            <a:endParaRPr lang="en-US" altLang="ko-KR" sz="2400">
              <a:solidFill>
                <a:sysClr val="windowText" lastClr="000000"/>
              </a:solidFill>
            </a:endParaRP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model = YOLO(</a:t>
            </a:r>
            <a:r>
              <a:rPr lang="en-US" altLang="ko-KR" sz="2400">
                <a:solidFill>
                  <a:schemeClr val="tx1"/>
                </a:solidFill>
              </a:rPr>
              <a:t>'</a:t>
            </a:r>
            <a:r>
              <a:rPr lang="en-US" altLang="ko-KR" sz="2400">
                <a:solidFill>
                  <a:srgbClr val="FF0000"/>
                </a:solidFill>
              </a:rPr>
              <a:t>yolov8n.pt</a:t>
            </a:r>
            <a:r>
              <a:rPr lang="en-US" altLang="ko-KR" sz="2400">
                <a:solidFill>
                  <a:schemeClr val="tx1"/>
                </a:solidFill>
              </a:rPr>
              <a:t>')</a:t>
            </a:r>
          </a:p>
          <a:p>
            <a:endParaRPr lang="en-US" altLang="ko-KR" sz="2400">
              <a:solidFill>
                <a:sysClr val="windowText" lastClr="000000"/>
              </a:solidFill>
            </a:endParaRP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model.train(</a:t>
            </a: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    data="./Dataset/data.yaml", </a:t>
            </a:r>
          </a:p>
          <a:p>
            <a:r>
              <a:rPr lang="en-US" altLang="ko-KR" sz="2400">
                <a:solidFill>
                  <a:sysClr val="windowText" lastClr="000000"/>
                </a:solidFill>
              </a:rPr>
              <a:t>    epochs=20)</a:t>
            </a:r>
            <a:endParaRPr lang="ko-KR" altLang="en-US" sz="2400">
              <a:solidFill>
                <a:sysClr val="windowText" lastClr="0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EF871E-BD55-FACC-54B4-5901418692C9}"/>
              </a:ext>
            </a:extLst>
          </p:cNvPr>
          <p:cNvSpPr txBox="1"/>
          <p:nvPr/>
        </p:nvSpPr>
        <p:spPr>
          <a:xfrm>
            <a:off x="11307469" y="7049532"/>
            <a:ext cx="1616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model_train.py</a:t>
            </a:r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8C9EB2-7E30-B4FF-2057-DDD97BC40C34}"/>
              </a:ext>
            </a:extLst>
          </p:cNvPr>
          <p:cNvSpPr txBox="1"/>
          <p:nvPr/>
        </p:nvSpPr>
        <p:spPr>
          <a:xfrm>
            <a:off x="10972800" y="9635093"/>
            <a:ext cx="6498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YOLOv8n.pt : </a:t>
            </a:r>
            <a:r>
              <a:rPr lang="ko-KR" altLang="en-US"/>
              <a:t>초기 모델 및 가중치</a:t>
            </a:r>
            <a:r>
              <a:rPr lang="en-US" altLang="ko-KR"/>
              <a:t>, </a:t>
            </a:r>
            <a:r>
              <a:rPr lang="ko-KR" altLang="en-US">
                <a:hlinkClick r:id="rId3"/>
              </a:rPr>
              <a:t>공식 홈페이지</a:t>
            </a:r>
            <a:r>
              <a:rPr lang="ko-KR" altLang="en-US"/>
              <a:t> 에서 다운로드</a:t>
            </a:r>
          </a:p>
        </p:txBody>
      </p:sp>
    </p:spTree>
    <p:extLst>
      <p:ext uri="{BB962C8B-B14F-4D97-AF65-F5344CB8AC3E}">
        <p14:creationId xmlns:p14="http://schemas.microsoft.com/office/powerpoint/2010/main" val="3375362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14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학습 검증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092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>
            <a:extLst>
              <a:ext uri="{FF2B5EF4-FFF2-40B4-BE49-F238E27FC236}">
                <a16:creationId xmlns:a16="http://schemas.microsoft.com/office/drawing/2014/main" id="{B47FD0AF-501F-9E7A-3AD6-781A10C5B18E}"/>
              </a:ext>
            </a:extLst>
          </p:cNvPr>
          <p:cNvSpPr txBox="1"/>
          <p:nvPr/>
        </p:nvSpPr>
        <p:spPr>
          <a:xfrm>
            <a:off x="1028700" y="1090098"/>
            <a:ext cx="9372348" cy="1016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j-ea"/>
                <a:ea typeface="+mj-ea"/>
              </a:rPr>
              <a:t>일정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" name="TextBox 6">
            <a:extLst>
              <a:ext uri="{FF2B5EF4-FFF2-40B4-BE49-F238E27FC236}">
                <a16:creationId xmlns:a16="http://schemas.microsoft.com/office/drawing/2014/main" id="{76EF4796-E144-CFA3-86E5-77B5CBE826DD}"/>
              </a:ext>
            </a:extLst>
          </p:cNvPr>
          <p:cNvSpPr txBox="1"/>
          <p:nvPr/>
        </p:nvSpPr>
        <p:spPr>
          <a:xfrm>
            <a:off x="15011400" y="464691"/>
            <a:ext cx="1828800" cy="9526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3000" b="1" spc="217" dirty="0">
                <a:solidFill>
                  <a:srgbClr val="000000"/>
                </a:solidFill>
                <a:latin typeface="+mj-ea"/>
                <a:ea typeface="+mj-ea"/>
              </a:rPr>
              <a:t>작업자</a:t>
            </a:r>
            <a:endParaRPr lang="en-US" sz="3000" b="1" spc="21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FD5CBA79-CE93-95F0-1F14-263EF3D56F28}"/>
              </a:ext>
            </a:extLst>
          </p:cNvPr>
          <p:cNvSpPr txBox="1"/>
          <p:nvPr/>
        </p:nvSpPr>
        <p:spPr>
          <a:xfrm>
            <a:off x="15468600" y="1443784"/>
            <a:ext cx="3581400" cy="8638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>
                <a:solidFill>
                  <a:srgbClr val="000000"/>
                </a:solidFill>
                <a:latin typeface="+mj-ea"/>
                <a:ea typeface="+mj-ea"/>
              </a:rPr>
              <a:t>정윤혁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rgbClr val="000000"/>
                </a:solidFill>
                <a:latin typeface="+mj-ea"/>
                <a:ea typeface="+mj-ea"/>
              </a:rPr>
              <a:t>차동근</a:t>
            </a:r>
            <a:endParaRPr lang="en-US" altLang="ko-KR" sz="2000" b="1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4770F20B-B557-55C2-9120-EBA77C687650}"/>
              </a:ext>
            </a:extLst>
          </p:cNvPr>
          <p:cNvSpPr/>
          <p:nvPr/>
        </p:nvSpPr>
        <p:spPr bwMode="auto">
          <a:xfrm>
            <a:off x="16346128" y="1514709"/>
            <a:ext cx="533400" cy="236517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4A58177-7067-45D7-A68F-8D7EC1798818}"/>
              </a:ext>
            </a:extLst>
          </p:cNvPr>
          <p:cNvSpPr/>
          <p:nvPr/>
        </p:nvSpPr>
        <p:spPr bwMode="auto">
          <a:xfrm>
            <a:off x="16346128" y="2027065"/>
            <a:ext cx="533400" cy="236517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" name="슬라이드 번호 개체 틀 3">
            <a:extLst>
              <a:ext uri="{FF2B5EF4-FFF2-40B4-BE49-F238E27FC236}">
                <a16:creationId xmlns:a16="http://schemas.microsoft.com/office/drawing/2014/main" id="{9E25600F-F891-5F56-34FA-8C984B316197}"/>
              </a:ext>
            </a:extLst>
          </p:cNvPr>
          <p:cNvSpPr txBox="1">
            <a:spLocks/>
          </p:cNvSpPr>
          <p:nvPr/>
        </p:nvSpPr>
        <p:spPr>
          <a:xfrm>
            <a:off x="15621000" y="9486900"/>
            <a:ext cx="2362200" cy="517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z="1800" smtClean="0"/>
              <a:pPr/>
              <a:t>15</a:t>
            </a:fld>
            <a:endParaRPr lang="en-US" sz="180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F13372F-6AE2-182D-9C82-EC42747B2A8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590800" y="3762260"/>
            <a:ext cx="13106400" cy="4287270"/>
            <a:chOff x="2584541" y="3018309"/>
            <a:chExt cx="13106400" cy="4287270"/>
          </a:xfrm>
        </p:grpSpPr>
        <p:graphicFrame>
          <p:nvGraphicFramePr>
            <p:cNvPr id="5" name="Group 98">
              <a:extLst>
                <a:ext uri="{FF2B5EF4-FFF2-40B4-BE49-F238E27FC236}">
                  <a16:creationId xmlns:a16="http://schemas.microsoft.com/office/drawing/2014/main" id="{68C90263-332B-4761-6A59-2F8B27CC6A01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765284885"/>
                </p:ext>
              </p:extLst>
            </p:nvPr>
          </p:nvGraphicFramePr>
          <p:xfrm>
            <a:off x="2584541" y="3018309"/>
            <a:ext cx="13106400" cy="4287270"/>
          </p:xfrm>
          <a:graphic>
            <a:graphicData uri="http://schemas.openxmlformats.org/drawingml/2006/table">
              <a:tbl>
                <a:tblPr/>
                <a:tblGrid>
                  <a:gridCol w="2085064">
                    <a:extLst>
                      <a:ext uri="{9D8B030D-6E8A-4147-A177-3AD203B41FA5}">
                        <a16:colId xmlns:a16="http://schemas.microsoft.com/office/drawing/2014/main" val="965550313"/>
                      </a:ext>
                    </a:extLst>
                  </a:gridCol>
                  <a:gridCol w="2085064">
                    <a:extLst>
                      <a:ext uri="{9D8B030D-6E8A-4147-A177-3AD203B41FA5}">
                        <a16:colId xmlns:a16="http://schemas.microsoft.com/office/drawing/2014/main" val="3774915674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77630057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52474733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818278023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284434592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17203214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585111671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198734013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242526445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391619270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09771674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993135294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3097255559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395036862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483748566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1628832217"/>
                      </a:ext>
                    </a:extLst>
                  </a:gridCol>
                  <a:gridCol w="558517">
                    <a:extLst>
                      <a:ext uri="{9D8B030D-6E8A-4147-A177-3AD203B41FA5}">
                        <a16:colId xmlns:a16="http://schemas.microsoft.com/office/drawing/2014/main" val="548205922"/>
                      </a:ext>
                    </a:extLst>
                  </a:gridCol>
                </a:tblGrid>
                <a:tr h="543403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ko-KR" altLang="en-US" sz="24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세부 작업</a:t>
                        </a:r>
                        <a:endParaRPr kumimoji="0" lang="en-US" altLang="ko-K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4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6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algn="ctr" latinLnBrk="1"/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lang="ko-KR" altLang="en-US" sz="3600"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7</a:t>
                        </a:r>
                        <a:r>
                          <a:rPr kumimoji="0" lang="ko-KR" altLang="en-US" sz="9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gridSpan="5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8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endParaRPr/>
                      </a:p>
                    </a:txBody>
                    <a:tcPr marL="36000" marR="36000" marT="36000" marB="36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gradFill rotWithShape="1">
                        <a:gsLst>
                          <a:gs pos="0">
                            <a:srgbClr val="DDDDDD"/>
                          </a:gs>
                          <a:gs pos="100000">
                            <a:srgbClr val="DDDDDD">
                              <a:gamma/>
                              <a:shade val="89020"/>
                              <a:invGamma/>
                            </a:srgbClr>
                          </a:gs>
                        </a:gsLst>
                        <a:lin ang="5400000" scaled="1"/>
                      </a:gradFill>
                    </a:tcPr>
                  </a:tc>
                  <a:tc h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9</a:t>
                        </a:r>
                        <a:r>
                          <a:rPr kumimoji="0" lang="ko-KR" altLang="en-US" sz="16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월</a:t>
                        </a: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endParaRPr kumimoji="0" lang="en-US" altLang="ko-KR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936729341"/>
                    </a:ext>
                  </a:extLst>
                </a:tr>
                <a:tr h="405487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/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13</a:t>
                        </a:r>
                        <a:r>
                          <a:rPr kumimoji="0" lang="ko-KR" altLang="en-US" sz="1200" b="1" i="0" u="none" strike="noStrike" cap="none" normalizeH="0" baseline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17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18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19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20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21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22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23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24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25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</a:pPr>
                        <a:r>
                          <a:rPr kumimoji="0" lang="en-US" altLang="ko-KR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26</a:t>
                        </a:r>
                        <a:r>
                          <a:rPr kumimoji="0" lang="ko-KR" altLang="en-US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주</a:t>
                        </a:r>
                        <a:endParaRPr kumimoji="0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8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602472177"/>
                    </a:ext>
                  </a:extLst>
                </a:tr>
                <a:tr h="548540">
                  <a:tc row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자료조사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OV7670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661726153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이미지 처리 알고리즘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(YOLOv3)</a:t>
                        </a: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75529431"/>
                    </a:ext>
                  </a:extLst>
                </a:tr>
                <a:tr h="548540">
                  <a:tc rowSpan="3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FPGA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구현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카메라 모듈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69389540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pPr latinLnBrk="1"/>
                        <a:endParaRPr lang="ko-KR" altLang="en-US"/>
                      </a:p>
                    </a:txBody>
                    <a:tcP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en-US" altLang="ko-KR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YOLOv3 </a:t>
                        </a: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이식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4161287315"/>
                    </a:ext>
                  </a:extLst>
                </a:tr>
                <a:tr h="548540">
                  <a:tc vMerge="1">
                    <a:txBody>
                      <a:bodyPr/>
                      <a:lstStyle/>
                      <a:p>
                        <a:endParaRPr dirty="0"/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화면 출력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18316663"/>
                    </a:ext>
                  </a:extLst>
                </a:tr>
                <a:tr h="548540">
                  <a:tc gridSpan="2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r>
                          <a:rPr kumimoji="0" lang="ko-KR" altLang="en-US" sz="16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+mn-lt"/>
                            <a:ea typeface="+mn-ea"/>
                          </a:rPr>
                          <a:t>정리</a:t>
                        </a: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0" fontAlgn="base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ct val="0"/>
                          </a:spcAft>
                          <a:buClr>
                            <a:srgbClr val="007AC2"/>
                          </a:buClr>
                          <a:buSzPct val="120000"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</a:endParaRPr>
                      </a:p>
                    </a:txBody>
                    <a:tcPr marL="54000" marR="54000" marT="54000" marB="54000" anchor="ctr"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>
                          <a:lumMod val="6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ctr" latinLnBrk="1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n-US" altLang="ko-KR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endParaRPr>
                      </a:p>
                    </a:txBody>
                    <a:tcPr marL="54000" marR="54000" marT="54000" marB="54000"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solidFill>
                        <a:schemeClr val="bg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257349542"/>
                    </a:ext>
                  </a:extLst>
                </a:tr>
              </a:tbl>
            </a:graphicData>
          </a:graphic>
        </p:graphicFrame>
        <p:sp>
          <p:nvSpPr>
            <p:cNvPr id="21" name="화살표: 오른쪽 20">
              <a:extLst>
                <a:ext uri="{FF2B5EF4-FFF2-40B4-BE49-F238E27FC236}">
                  <a16:creationId xmlns:a16="http://schemas.microsoft.com/office/drawing/2014/main" id="{4E617CFA-8BA3-1C63-11E6-EE0981913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2841" y="4147558"/>
              <a:ext cx="533400" cy="251991"/>
            </a:xfrm>
            <a:prstGeom prst="right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C6E2D9CD-E48E-8345-E710-3614D58C5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3943" y="4670326"/>
              <a:ext cx="1078398" cy="282943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4266855-2684-9677-F114-836738B8A6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2841" y="5292281"/>
              <a:ext cx="1079500" cy="251991"/>
            </a:xfrm>
            <a:prstGeom prst="rightArrow">
              <a:avLst/>
            </a:prstGeom>
            <a:solidFill>
              <a:srgbClr val="FAC09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6000" tIns="108000" rIns="216000" bIns="108000" rtlCol="0" anchor="ctr"/>
            <a:lstStyle/>
            <a:p>
              <a:pPr algn="ctr"/>
              <a:endParaRPr lang="ko-KR" altLang="en-US" sz="30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6745B43-6734-3645-C520-1CB8C65D25F5}"/>
              </a:ext>
            </a:extLst>
          </p:cNvPr>
          <p:cNvSpPr>
            <a:spLocks/>
          </p:cNvSpPr>
          <p:nvPr/>
        </p:nvSpPr>
        <p:spPr bwMode="auto">
          <a:xfrm>
            <a:off x="8994648" y="6562712"/>
            <a:ext cx="4472432" cy="27978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2D2E9439-9EF4-8DE4-833D-4D6222969C3F}"/>
              </a:ext>
            </a:extLst>
          </p:cNvPr>
          <p:cNvSpPr>
            <a:spLocks/>
          </p:cNvSpPr>
          <p:nvPr/>
        </p:nvSpPr>
        <p:spPr bwMode="auto">
          <a:xfrm>
            <a:off x="8994648" y="5981699"/>
            <a:ext cx="4472432" cy="306523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FDD1AD47-9433-9FA9-8251-CEE8842F46BE}"/>
              </a:ext>
            </a:extLst>
          </p:cNvPr>
          <p:cNvSpPr>
            <a:spLocks/>
          </p:cNvSpPr>
          <p:nvPr/>
        </p:nvSpPr>
        <p:spPr bwMode="auto">
          <a:xfrm>
            <a:off x="13467080" y="7073516"/>
            <a:ext cx="1121664" cy="279784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7B0EC915-32D5-48AA-161A-F762F4F20EAF}"/>
              </a:ext>
            </a:extLst>
          </p:cNvPr>
          <p:cNvSpPr>
            <a:spLocks/>
          </p:cNvSpPr>
          <p:nvPr/>
        </p:nvSpPr>
        <p:spPr bwMode="auto">
          <a:xfrm>
            <a:off x="14583664" y="7597021"/>
            <a:ext cx="1113536" cy="279784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08000" rIns="216000" bIns="108000" rtlCol="0" anchor="ctr"/>
          <a:lstStyle/>
          <a:p>
            <a:pPr algn="ctr"/>
            <a:endParaRPr lang="ko-KR" altLang="en-US" sz="3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7894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목차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E7C4E2-EFBC-6ECB-2E08-C37FD490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z="1800" smtClean="0"/>
              <a:pPr/>
              <a:t>2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157C48FC-D1D1-E870-18C2-AE3BD3CE5422}"/>
              </a:ext>
            </a:extLst>
          </p:cNvPr>
          <p:cNvSpPr txBox="1"/>
          <p:nvPr/>
        </p:nvSpPr>
        <p:spPr>
          <a:xfrm>
            <a:off x="1752600" y="2086790"/>
            <a:ext cx="16535400" cy="4288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일정</a:t>
            </a: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>
              <a:lnSpc>
                <a:spcPts val="8686"/>
              </a:lnSpc>
            </a:pPr>
            <a:endParaRPr lang="en-US" altLang="ko-KR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88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90098"/>
            <a:ext cx="9372348" cy="1027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C4E199E3-D7CE-2E27-442A-B36F2808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3</a:t>
            </a:fld>
            <a:endParaRPr lang="en-US" sz="1800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3CCBD73E-50DB-05F9-12E1-D07B81C12EFC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문제 상황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A7198B1-A849-4CD6-73B2-BD4135881809}"/>
              </a:ext>
            </a:extLst>
          </p:cNvPr>
          <p:cNvSpPr txBox="1"/>
          <p:nvPr/>
        </p:nvSpPr>
        <p:spPr>
          <a:xfrm>
            <a:off x="2462504" y="3271141"/>
            <a:ext cx="13738273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농작물 수확 시기 판단이 어려움</a:t>
            </a: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endParaRPr lang="en-US" altLang="ko-KR" sz="2616" b="1">
              <a:solidFill>
                <a:srgbClr val="000000"/>
              </a:solidFill>
              <a:latin typeface="+mn-ea"/>
            </a:endParaRPr>
          </a:p>
          <a:p>
            <a:pPr marL="514350" indent="-51435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ko-KR" altLang="en-US" sz="2616" b="1">
                <a:solidFill>
                  <a:srgbClr val="000000"/>
                </a:solidFill>
                <a:latin typeface="+mn-ea"/>
              </a:rPr>
              <a:t>일관성 있는 품질로 관리하는 것이 어려움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1028700" y="1090098"/>
            <a:ext cx="9372348" cy="1017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9F8EB7-DACB-2CB1-F0AD-DB02EBDC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4</a:t>
            </a:fld>
            <a:endParaRPr lang="en-US" sz="1800"/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312CBFEE-A229-B3BD-FEE8-FBDD18E611BF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해결 방안 및 구현 기능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CDBCF32C-BC0D-768E-3929-0EBFCEB3368F}"/>
              </a:ext>
            </a:extLst>
          </p:cNvPr>
          <p:cNvSpPr txBox="1"/>
          <p:nvPr/>
        </p:nvSpPr>
        <p:spPr>
          <a:xfrm>
            <a:off x="2462504" y="3271141"/>
            <a:ext cx="13738273" cy="434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62"/>
              </a:lnSpc>
              <a:buFont typeface="Arial" panose="020B0604020202020204" pitchFamily="34" charset="0"/>
              <a:buChar char="•"/>
            </a:pPr>
            <a:r>
              <a:rPr lang="en-US" altLang="ko-KR" sz="2800" b="1">
                <a:solidFill>
                  <a:srgbClr val="000000"/>
                </a:solidFill>
                <a:latin typeface="+mn-ea"/>
              </a:rPr>
              <a:t>FPGA</a:t>
            </a:r>
            <a:r>
              <a:rPr lang="ko-KR" altLang="en-US" sz="2800" b="1">
                <a:solidFill>
                  <a:srgbClr val="000000"/>
                </a:solidFill>
                <a:latin typeface="+mn-ea"/>
              </a:rPr>
              <a:t> 기반 농작물 크기 인식 및 수확 판별 시스템 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5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시스템 구성도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8C77BC7-CB83-1F4E-C14B-4C48EBB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4862231"/>
            <a:ext cx="2362200" cy="2362200"/>
          </a:xfrm>
          <a:prstGeom prst="rect">
            <a:avLst/>
          </a:prstGeom>
        </p:spPr>
      </p:pic>
      <p:pic>
        <p:nvPicPr>
          <p:cNvPr id="1032" name="Picture 8" descr="Camera Module png images | PNGWing">
            <a:extLst>
              <a:ext uri="{FF2B5EF4-FFF2-40B4-BE49-F238E27FC236}">
                <a16:creationId xmlns:a16="http://schemas.microsoft.com/office/drawing/2014/main" id="{6AB32829-7E5C-E064-8A66-8D219ED5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94" b="89773" l="10000" r="90000">
                        <a14:foregroundMark x1="49783" y1="10227" x2="49783" y2="10227"/>
                        <a14:foregroundMark x1="55000" y1="7008" x2="55000" y2="7008"/>
                        <a14:foregroundMark x1="66630" y1="1894" x2="66630" y2="1894"/>
                        <a14:backgroundMark x1="46196" y1="82765" x2="46196" y2="82765"/>
                        <a14:backgroundMark x1="46087" y1="83523" x2="46087" y2="83523"/>
                        <a14:backgroundMark x1="34348" y1="85038" x2="47174" y2="82008"/>
                        <a14:backgroundMark x1="35109" y1="86174" x2="43913" y2="80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1961" y="5080405"/>
            <a:ext cx="3983182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Ddr, electronics, parts, ram, ram ddr icon - Download on Iconfinder">
            <a:extLst>
              <a:ext uri="{FF2B5EF4-FFF2-40B4-BE49-F238E27FC236}">
                <a16:creationId xmlns:a16="http://schemas.microsoft.com/office/drawing/2014/main" id="{D0BDC959-8AF7-02BC-8515-D11F0A812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6972300"/>
            <a:ext cx="1150721" cy="115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326EC7-C1AF-97E7-FD97-3EBC7E256B52}"/>
              </a:ext>
            </a:extLst>
          </p:cNvPr>
          <p:cNvGrpSpPr/>
          <p:nvPr/>
        </p:nvGrpSpPr>
        <p:grpSpPr>
          <a:xfrm>
            <a:off x="12418268" y="4862231"/>
            <a:ext cx="2597467" cy="2807635"/>
            <a:chOff x="12418268" y="4862231"/>
            <a:chExt cx="2597467" cy="2807635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EA769833-3638-0E0D-C4BE-45CBCF39D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05" b="96591" l="1946" r="98833">
                          <a14:foregroundMark x1="3891" y1="3409" x2="1946" y2="13068"/>
                          <a14:foregroundMark x1="15175" y1="68182" x2="22568" y2="80682"/>
                          <a14:foregroundMark x1="4280" y1="69886" x2="30350" y2="67614"/>
                          <a14:foregroundMark x1="30350" y1="67614" x2="79377" y2="75568"/>
                          <a14:foregroundMark x1="79377" y1="75568" x2="11284" y2="83523"/>
                          <a14:foregroundMark x1="11284" y1="83523" x2="7393" y2="75568"/>
                          <a14:foregroundMark x1="87549" y1="81250" x2="54864" y2="89773"/>
                          <a14:foregroundMark x1="54864" y1="89773" x2="20233" y2="82955"/>
                          <a14:foregroundMark x1="20233" y1="82955" x2="79767" y2="73295"/>
                          <a14:foregroundMark x1="79767" y1="73295" x2="93385" y2="87500"/>
                          <a14:foregroundMark x1="92996" y1="75000" x2="95331" y2="26136"/>
                          <a14:foregroundMark x1="97276" y1="3977" x2="88327" y2="3977"/>
                          <a14:foregroundMark x1="88327" y1="14773" x2="80545" y2="15909"/>
                          <a14:foregroundMark x1="64202" y1="19318" x2="54086" y2="19318"/>
                          <a14:foregroundMark x1="47860" y1="19318" x2="47860" y2="19318"/>
                          <a14:foregroundMark x1="36187" y1="17614" x2="32296" y2="17614"/>
                          <a14:foregroundMark x1="10895" y1="10795" x2="5058" y2="9659"/>
                          <a14:foregroundMark x1="7393" y1="1705" x2="13230" y2="27273"/>
                          <a14:foregroundMark x1="4669" y1="6250" x2="31907" y2="4545"/>
                          <a14:foregroundMark x1="31907" y1="4545" x2="77821" y2="14205"/>
                          <a14:foregroundMark x1="77821" y1="14205" x2="24514" y2="23864"/>
                          <a14:foregroundMark x1="24514" y1="23864" x2="62257" y2="9091"/>
                          <a14:foregroundMark x1="62257" y1="9091" x2="44747" y2="30682"/>
                          <a14:foregroundMark x1="44747" y1="30682" x2="53307" y2="61932"/>
                          <a14:foregroundMark x1="53307" y1="61932" x2="6226" y2="96591"/>
                          <a14:foregroundMark x1="6226" y1="96591" x2="6226" y2="96591"/>
                          <a14:foregroundMark x1="18288" y1="66477" x2="31128" y2="67045"/>
                          <a14:foregroundMark x1="89105" y1="85227" x2="96887" y2="87500"/>
                          <a14:foregroundMark x1="98833" y1="86364" x2="98054" y2="89773"/>
                          <a14:backgroundMark x1="778" y1="1136" x2="778" y2="1136"/>
                          <a14:backgroundMark x1="1167" y1="98864" x2="1167" y2="98864"/>
                          <a14:backgroundMark x1="99222" y1="98864" x2="99222" y2="98864"/>
                          <a14:backgroundMark x1="99222" y1="1136" x2="99222" y2="113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2493040" y="5205131"/>
              <a:ext cx="2447925" cy="1676400"/>
            </a:xfrm>
            <a:prstGeom prst="rect">
              <a:avLst/>
            </a:prstGeom>
          </p:spPr>
        </p:pic>
        <p:pic>
          <p:nvPicPr>
            <p:cNvPr id="1038" name="Picture 14" descr="Monitor - Free technology icons">
              <a:extLst>
                <a:ext uri="{FF2B5EF4-FFF2-40B4-BE49-F238E27FC236}">
                  <a16:creationId xmlns:a16="http://schemas.microsoft.com/office/drawing/2014/main" id="{0A048D62-86EE-E065-2B67-AD034893C1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418268" y="4862231"/>
              <a:ext cx="2597467" cy="2807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A3A00C2E-2DFB-5D0D-843F-923C138CE7C2}"/>
              </a:ext>
            </a:extLst>
          </p:cNvPr>
          <p:cNvCxnSpPr/>
          <p:nvPr/>
        </p:nvCxnSpPr>
        <p:spPr>
          <a:xfrm>
            <a:off x="64770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D32F240A-8CED-18D2-FBBF-66ACB3332BC5}"/>
              </a:ext>
            </a:extLst>
          </p:cNvPr>
          <p:cNvCxnSpPr/>
          <p:nvPr/>
        </p:nvCxnSpPr>
        <p:spPr>
          <a:xfrm>
            <a:off x="10210800" y="6134100"/>
            <a:ext cx="1600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176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6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주제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ABC6EEE9-F784-64C0-70EA-D0470CF51B80}"/>
              </a:ext>
            </a:extLst>
          </p:cNvPr>
          <p:cNvSpPr txBox="1"/>
          <p:nvPr/>
        </p:nvSpPr>
        <p:spPr>
          <a:xfrm>
            <a:off x="1752600" y="208679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필요 기술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95165-71A5-176F-9218-8F7AAE5784F6}"/>
              </a:ext>
            </a:extLst>
          </p:cNvPr>
          <p:cNvSpPr txBox="1"/>
          <p:nvPr/>
        </p:nvSpPr>
        <p:spPr>
          <a:xfrm>
            <a:off x="11277600" y="872640"/>
            <a:ext cx="112082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Verilog</a:t>
            </a:r>
          </a:p>
          <a:p>
            <a:r>
              <a:rPr lang="en-US" altLang="ko-KR"/>
              <a:t>Python</a:t>
            </a:r>
          </a:p>
          <a:p>
            <a:r>
              <a:rPr lang="en-US" altLang="ko-KR"/>
              <a:t>Modelsim</a:t>
            </a:r>
          </a:p>
          <a:p>
            <a:r>
              <a:rPr lang="en-US" altLang="ko-KR"/>
              <a:t>Quartus</a:t>
            </a:r>
          </a:p>
          <a:p>
            <a:endParaRPr lang="en-US" altLang="ko-KR"/>
          </a:p>
        </p:txBody>
      </p:sp>
      <p:sp>
        <p:nvSpPr>
          <p:cNvPr id="19" name="Freeform 4">
            <a:extLst>
              <a:ext uri="{FF2B5EF4-FFF2-40B4-BE49-F238E27FC236}">
                <a16:creationId xmlns:a16="http://schemas.microsoft.com/office/drawing/2014/main" id="{C52F2174-13A7-C746-B82F-A71A41361208}"/>
              </a:ext>
            </a:extLst>
          </p:cNvPr>
          <p:cNvSpPr/>
          <p:nvPr/>
        </p:nvSpPr>
        <p:spPr>
          <a:xfrm>
            <a:off x="11672203" y="4557318"/>
            <a:ext cx="1259145" cy="1007730"/>
          </a:xfrm>
          <a:custGeom>
            <a:avLst/>
            <a:gdLst/>
            <a:ahLst/>
            <a:cxnLst/>
            <a:rect l="l" t="t" r="r" b="b"/>
            <a:pathLst>
              <a:path w="1259145" h="1007730">
                <a:moveTo>
                  <a:pt x="0" y="0"/>
                </a:moveTo>
                <a:lnTo>
                  <a:pt x="1259145" y="0"/>
                </a:lnTo>
                <a:lnTo>
                  <a:pt x="1259145" y="1007731"/>
                </a:lnTo>
                <a:lnTo>
                  <a:pt x="0" y="10077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954" b="-12994"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D92957D4-B71E-1B7A-9C7E-FEA38AF7030C}"/>
              </a:ext>
            </a:extLst>
          </p:cNvPr>
          <p:cNvSpPr/>
          <p:nvPr/>
        </p:nvSpPr>
        <p:spPr>
          <a:xfrm>
            <a:off x="11676028" y="7395706"/>
            <a:ext cx="1255320" cy="1007792"/>
          </a:xfrm>
          <a:custGeom>
            <a:avLst/>
            <a:gdLst/>
            <a:ahLst/>
            <a:cxnLst/>
            <a:rect l="l" t="t" r="r" b="b"/>
            <a:pathLst>
              <a:path w="1255320" h="1007792">
                <a:moveTo>
                  <a:pt x="0" y="0"/>
                </a:moveTo>
                <a:lnTo>
                  <a:pt x="1255319" y="0"/>
                </a:lnTo>
                <a:lnTo>
                  <a:pt x="1255319" y="1007792"/>
                </a:lnTo>
                <a:lnTo>
                  <a:pt x="0" y="1007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7299" b="91971" l="4094" r="92982">
                          <a14:foregroundMark x1="11696" y1="86861" x2="11696" y2="86861"/>
                          <a14:foregroundMark x1="11111" y1="85401" x2="10526" y2="89051"/>
                          <a14:foregroundMark x1="11111" y1="91971" x2="8187" y2="91241"/>
                          <a14:foregroundMark x1="5263" y1="88321" x2="4094" y2="84672"/>
                          <a14:foregroundMark x1="5848" y1="84672" x2="7018" y2="83212"/>
                          <a14:foregroundMark x1="15789" y1="83212" x2="21637" y2="84672"/>
                          <a14:foregroundMark x1="21053" y1="83212" x2="22807" y2="83212"/>
                          <a14:foregroundMark x1="22222" y1="82482" x2="23392" y2="82482"/>
                          <a14:foregroundMark x1="26316" y1="91971" x2="32164" y2="91241"/>
                          <a14:foregroundMark x1="29825" y1="83942" x2="29240" y2="83212"/>
                          <a14:foregroundMark x1="38596" y1="83212" x2="39181" y2="90511"/>
                          <a14:foregroundMark x1="39181" y1="83212" x2="40351" y2="88321"/>
                          <a14:foregroundMark x1="49123" y1="83212" x2="55556" y2="83212"/>
                          <a14:foregroundMark x1="52047" y1="85401" x2="52632" y2="90511"/>
                          <a14:foregroundMark x1="50877" y1="86131" x2="50877" y2="89781"/>
                          <a14:foregroundMark x1="60234" y1="83942" x2="66082" y2="83212"/>
                          <a14:foregroundMark x1="75439" y1="83212" x2="70760" y2="89781"/>
                          <a14:foregroundMark x1="78947" y1="83942" x2="78947" y2="83942"/>
                          <a14:foregroundMark x1="85380" y1="83212" x2="85380" y2="89781"/>
                          <a14:foregroundMark x1="92398" y1="83212" x2="91813" y2="89781"/>
                          <a14:foregroundMark x1="91813" y1="89781" x2="92398" y2="91241"/>
                          <a14:foregroundMark x1="92398" y1="89781" x2="92982" y2="90511"/>
                          <a14:foregroundMark x1="92398" y1="87591" x2="92398" y2="87591"/>
                          <a14:foregroundMark x1="61988" y1="75182" x2="63158" y2="75912"/>
                          <a14:foregroundMark x1="69006" y1="65693" x2="69006" y2="65693"/>
                          <a14:foregroundMark x1="69591" y1="62044" x2="69591" y2="62044"/>
                          <a14:foregroundMark x1="70760" y1="59854" x2="70760" y2="59854"/>
                          <a14:foregroundMark x1="90643" y1="83212" x2="90643" y2="83212"/>
                          <a14:foregroundMark x1="86550" y1="82482" x2="86550" y2="82482"/>
                          <a14:foregroundMark x1="85965" y1="90511" x2="85965" y2="90511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3584B219-797E-42D9-5AD4-B9EE499C327A}"/>
              </a:ext>
            </a:extLst>
          </p:cNvPr>
          <p:cNvSpPr txBox="1"/>
          <p:nvPr/>
        </p:nvSpPr>
        <p:spPr>
          <a:xfrm>
            <a:off x="13204564" y="4740532"/>
            <a:ext cx="2022100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ModelSim</a:t>
            </a: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45FBFB1-C890-51AF-1B4C-5EB070F0356C}"/>
              </a:ext>
            </a:extLst>
          </p:cNvPr>
          <p:cNvSpPr txBox="1"/>
          <p:nvPr/>
        </p:nvSpPr>
        <p:spPr>
          <a:xfrm>
            <a:off x="13201100" y="7638120"/>
            <a:ext cx="2022100" cy="522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Quartus II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73E18E-2292-5D22-31E9-A41F8C54B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4111335"/>
            <a:ext cx="4710881" cy="1717509"/>
          </a:xfrm>
          <a:prstGeom prst="rect">
            <a:avLst/>
          </a:prstGeom>
        </p:spPr>
      </p:pic>
      <p:pic>
        <p:nvPicPr>
          <p:cNvPr id="24" name="Picture 2" descr="Neural Network Icon Vector Art, Icons, and Graphics for Free Download">
            <a:extLst>
              <a:ext uri="{FF2B5EF4-FFF2-40B4-BE49-F238E27FC236}">
                <a16:creationId xmlns:a16="http://schemas.microsoft.com/office/drawing/2014/main" id="{8AB42366-F431-0D6E-ADC9-621DE9247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5440362"/>
            <a:ext cx="28384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9">
            <a:extLst>
              <a:ext uri="{FF2B5EF4-FFF2-40B4-BE49-F238E27FC236}">
                <a16:creationId xmlns:a16="http://schemas.microsoft.com/office/drawing/2014/main" id="{8EA66D2F-22C1-D3F5-D1C3-84266C4922D3}"/>
              </a:ext>
            </a:extLst>
          </p:cNvPr>
          <p:cNvSpPr txBox="1"/>
          <p:nvPr/>
        </p:nvSpPr>
        <p:spPr>
          <a:xfrm>
            <a:off x="3108565" y="7915170"/>
            <a:ext cx="5460519" cy="522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499"/>
              </a:lnSpc>
            </a:pPr>
            <a:r>
              <a:rPr lang="en-US" sz="3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7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최종 목표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18" name="TextBox 2">
            <a:extLst>
              <a:ext uri="{FF2B5EF4-FFF2-40B4-BE49-F238E27FC236}">
                <a16:creationId xmlns:a16="http://schemas.microsoft.com/office/drawing/2014/main" id="{042A0C03-1DD6-867E-4EBF-1D3FC8C53FD5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수확 가능한 사과를 실시간으로 찾기 </a:t>
            </a:r>
            <a:r>
              <a:rPr lang="en-US" altLang="ko-KR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– FPGA &amp; OV7670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842CD3-227A-DF49-4458-1F2775282981}"/>
              </a:ext>
            </a:extLst>
          </p:cNvPr>
          <p:cNvSpPr txBox="1"/>
          <p:nvPr/>
        </p:nvSpPr>
        <p:spPr>
          <a:xfrm>
            <a:off x="914400" y="3304386"/>
            <a:ext cx="9144000" cy="106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5000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기대 효과</a:t>
            </a:r>
            <a:endParaRPr lang="en-US" altLang="ko-KR" sz="5000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36" name="TextBox 5">
            <a:extLst>
              <a:ext uri="{FF2B5EF4-FFF2-40B4-BE49-F238E27FC236}">
                <a16:creationId xmlns:a16="http://schemas.microsoft.com/office/drawing/2014/main" id="{BA87AEA3-4180-93BE-9BFF-9003E4B9BA02}"/>
              </a:ext>
            </a:extLst>
          </p:cNvPr>
          <p:cNvSpPr txBox="1"/>
          <p:nvPr/>
        </p:nvSpPr>
        <p:spPr>
          <a:xfrm>
            <a:off x="1579179" y="5324072"/>
            <a:ext cx="13738273" cy="429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ts val="3662"/>
              </a:lnSpc>
              <a:buFont typeface="Wingdings" panose="05000000000000000000" pitchFamily="2" charset="2"/>
              <a:buChar char="u"/>
            </a:pP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FPGA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소형 칩을 사용하여 부피</a:t>
            </a:r>
            <a:r>
              <a:rPr lang="en-US" altLang="ko-KR" sz="2616" b="1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616" b="1" dirty="0">
                <a:solidFill>
                  <a:srgbClr val="000000"/>
                </a:solidFill>
                <a:latin typeface="+mn-ea"/>
              </a:rPr>
              <a:t>면적 감소</a:t>
            </a:r>
            <a:endParaRPr lang="en-US" altLang="ko-KR" sz="2616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7" name="TextBox 2">
            <a:extLst>
              <a:ext uri="{FF2B5EF4-FFF2-40B4-BE49-F238E27FC236}">
                <a16:creationId xmlns:a16="http://schemas.microsoft.com/office/drawing/2014/main" id="{68AE1BED-D626-712A-F34E-CA71FFF359EB}"/>
              </a:ext>
            </a:extLst>
          </p:cNvPr>
          <p:cNvSpPr txBox="1"/>
          <p:nvPr/>
        </p:nvSpPr>
        <p:spPr>
          <a:xfrm>
            <a:off x="1028700" y="4188430"/>
            <a:ext cx="16535400" cy="9550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Arial" panose="020B0604020202020204" pitchFamily="34" charset="0"/>
              <a:buChar char="•"/>
            </a:pPr>
            <a:r>
              <a:rPr lang="ko-KR" altLang="en-US" sz="3600" b="1" spc="217" dirty="0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경량화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70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8</a:t>
            </a:fld>
            <a:endParaRPr lang="en-US" sz="1800"/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7E49ABC-6BC3-2C16-95A7-969879F532A1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ko-KR" altLang="en-US" sz="6204" b="1" spc="217" dirty="0">
                <a:solidFill>
                  <a:srgbClr val="000000"/>
                </a:solidFill>
                <a:latin typeface="+mn-ea"/>
                <a:cs typeface="Gotham" panose="020B0600000101010101" charset="0"/>
              </a:rPr>
              <a:t>사용할 알고리즘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975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</a:t>
            </a: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14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3">
            <a:extLst>
              <a:ext uri="{FF2B5EF4-FFF2-40B4-BE49-F238E27FC236}">
                <a16:creationId xmlns:a16="http://schemas.microsoft.com/office/drawing/2014/main" id="{FE26B0ED-6F6A-6A64-9551-34681A018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21000" y="9486900"/>
            <a:ext cx="2362200" cy="517525"/>
          </a:xfrm>
        </p:spPr>
        <p:txBody>
          <a:bodyPr/>
          <a:lstStyle/>
          <a:p>
            <a:fld id="{B6F15528-21DE-4FAA-801E-634DDDAF4B2B}" type="slidenum">
              <a:rPr lang="en-US" sz="1800" smtClean="0"/>
              <a:pPr/>
              <a:t>9</a:t>
            </a:fld>
            <a:endParaRPr lang="en-US" sz="1800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DA8545EF-945E-B2BA-7A75-2C6EA706FAF8}"/>
              </a:ext>
            </a:extLst>
          </p:cNvPr>
          <p:cNvSpPr txBox="1"/>
          <p:nvPr/>
        </p:nvSpPr>
        <p:spPr>
          <a:xfrm>
            <a:off x="1028700" y="2118880"/>
            <a:ext cx="16535400" cy="4458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71500" indent="-571500">
              <a:lnSpc>
                <a:spcPts val="8686"/>
              </a:lnSpc>
              <a:buFont typeface="Wingdings" panose="05000000000000000000" pitchFamily="2" charset="2"/>
              <a:buChar char="l"/>
            </a:pPr>
            <a:r>
              <a:rPr 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YOLOv8n </a:t>
            </a:r>
            <a:r>
              <a:rPr lang="ko-KR" altLang="en-US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란</a:t>
            </a:r>
            <a:r>
              <a:rPr lang="en-US" altLang="ko-KR" sz="3600" b="1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?</a:t>
            </a:r>
          </a:p>
          <a:p>
            <a:pPr marL="1028700" lvl="1" indent="-571500">
              <a:buFont typeface="Wingdings" panose="05000000000000000000" pitchFamily="2" charset="2"/>
              <a:buChar char="§"/>
            </a:pPr>
            <a:r>
              <a:rPr lang="en-US" altLang="ko-KR" sz="3200">
                <a:latin typeface="+mn-ea"/>
              </a:rPr>
              <a:t>YOLO (You Only Look Once) </a:t>
            </a:r>
            <a:r>
              <a:rPr lang="ko-KR" altLang="en-US" sz="3200">
                <a:latin typeface="+mn-ea"/>
              </a:rPr>
              <a:t>객체 감지 모델</a:t>
            </a:r>
            <a:endParaRPr lang="en-US" altLang="ko-KR" sz="3200">
              <a:latin typeface="+mn-ea"/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altLang="ko-KR" sz="2800">
                <a:latin typeface="+mn-ea"/>
              </a:rPr>
              <a:t>YOLOv8 </a:t>
            </a:r>
            <a:r>
              <a:rPr lang="ko-KR" altLang="en-US" sz="2800">
                <a:latin typeface="+mn-ea"/>
              </a:rPr>
              <a:t>모델 중 가장 작은 모델</a:t>
            </a:r>
            <a:endParaRPr lang="en-US" altLang="ko-KR" sz="2800">
              <a:latin typeface="+mn-ea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객체를 한 번만 보고 감지하는 것이 특징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200" spc="217">
                <a:solidFill>
                  <a:srgbClr val="000000"/>
                </a:solidFill>
                <a:latin typeface="+mj-ea"/>
                <a:ea typeface="+mj-ea"/>
                <a:cs typeface="Gotham" panose="020B0600000101010101" charset="0"/>
              </a:rPr>
              <a:t>속도가 빨라 실시간 처리에 적합</a:t>
            </a:r>
            <a:endParaRPr lang="en-US" altLang="ko-KR" sz="3200" spc="217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  <a:p>
            <a:pPr marL="1028700" lvl="1" indent="-571500">
              <a:lnSpc>
                <a:spcPts val="8686"/>
              </a:lnSpc>
              <a:buFont typeface="Wingdings" panose="05000000000000000000" pitchFamily="2" charset="2"/>
              <a:buChar char="§"/>
            </a:pPr>
            <a:endParaRPr lang="en-US" sz="3600" b="1" spc="217" dirty="0">
              <a:solidFill>
                <a:srgbClr val="000000"/>
              </a:solidFill>
              <a:latin typeface="+mj-ea"/>
              <a:ea typeface="+mj-ea"/>
              <a:cs typeface="Gotham" panose="020B0600000101010101" charset="0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C76E8561-BF4C-6209-4260-3B88F6355A33}"/>
              </a:ext>
            </a:extLst>
          </p:cNvPr>
          <p:cNvSpPr txBox="1"/>
          <p:nvPr/>
        </p:nvSpPr>
        <p:spPr>
          <a:xfrm>
            <a:off x="1028700" y="1090098"/>
            <a:ext cx="9372348" cy="10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86"/>
              </a:lnSpc>
            </a:pPr>
            <a:r>
              <a:rPr lang="en-US" sz="6204" b="1" spc="217">
                <a:solidFill>
                  <a:srgbClr val="000000"/>
                </a:solidFill>
                <a:latin typeface="+mn-ea"/>
                <a:cs typeface="Gotham" panose="020B0600000101010101" charset="0"/>
              </a:rPr>
              <a:t>YOLOv8n</a:t>
            </a:r>
            <a:endParaRPr lang="en-US" sz="6204" b="1" spc="217" dirty="0">
              <a:solidFill>
                <a:srgbClr val="000000"/>
              </a:solidFill>
              <a:latin typeface="+mn-ea"/>
              <a:cs typeface="Gotham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155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</TotalTime>
  <Words>338</Words>
  <Application>Microsoft Office PowerPoint</Application>
  <PresentationFormat>사용자 지정</PresentationFormat>
  <Paragraphs>123</Paragraphs>
  <Slides>15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Wingdings</vt:lpstr>
      <vt:lpstr>맑은 고딕</vt:lpstr>
      <vt:lpstr>Times New Roman</vt:lpstr>
      <vt:lpstr>윤고딕 Bold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dc:creator>PC</dc:creator>
  <cp:lastModifiedBy>정윤혁</cp:lastModifiedBy>
  <cp:revision>17</cp:revision>
  <dcterms:created xsi:type="dcterms:W3CDTF">2006-08-16T00:00:00Z</dcterms:created>
  <dcterms:modified xsi:type="dcterms:W3CDTF">2024-06-05T05:54:00Z</dcterms:modified>
  <dc:identifier>DAGBV0a_jMY</dc:identifier>
</cp:coreProperties>
</file>

<file path=docProps/thumbnail.jpeg>
</file>